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2"/>
  </p:notesMasterIdLst>
  <p:sldIdLst>
    <p:sldId id="256" r:id="rId2"/>
    <p:sldId id="257" r:id="rId3"/>
    <p:sldId id="292" r:id="rId4"/>
    <p:sldId id="293" r:id="rId5"/>
    <p:sldId id="290" r:id="rId6"/>
    <p:sldId id="294" r:id="rId7"/>
    <p:sldId id="263" r:id="rId8"/>
    <p:sldId id="265" r:id="rId9"/>
    <p:sldId id="262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7" r:id="rId18"/>
    <p:sldId id="275" r:id="rId19"/>
    <p:sldId id="284" r:id="rId20"/>
    <p:sldId id="279" r:id="rId21"/>
    <p:sldId id="281" r:id="rId22"/>
    <p:sldId id="274" r:id="rId23"/>
    <p:sldId id="276" r:id="rId24"/>
    <p:sldId id="295" r:id="rId25"/>
    <p:sldId id="260" r:id="rId26"/>
    <p:sldId id="264" r:id="rId27"/>
    <p:sldId id="283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85335" autoAdjust="0"/>
  </p:normalViewPr>
  <p:slideViewPr>
    <p:cSldViewPr snapToGrid="0">
      <p:cViewPr varScale="1">
        <p:scale>
          <a:sx n="98" d="100"/>
          <a:sy n="98" d="100"/>
        </p:scale>
        <p:origin x="7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8946F-01FD-4A00-8BC5-AEC9A33AB02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7116899-766D-48C3-A338-CF20BACF9A12}">
      <dgm:prSet custT="1"/>
      <dgm:spPr/>
      <dgm:t>
        <a:bodyPr/>
        <a:lstStyle/>
        <a:p>
          <a:pPr rtl="0"/>
          <a:r>
            <a:rPr lang="en-US" sz="2000" dirty="0" smtClean="0"/>
            <a:t> </a:t>
          </a:r>
          <a:r>
            <a:rPr lang="ro-RO" sz="2000" dirty="0" smtClean="0"/>
            <a:t>î</a:t>
          </a:r>
          <a:r>
            <a:rPr lang="it-IT" sz="2000" b="0" i="0" dirty="0" smtClean="0"/>
            <a:t>n </a:t>
          </a:r>
          <a:r>
            <a:rPr lang="it-IT" sz="2000" b="0" i="0" u="none" dirty="0" smtClean="0"/>
            <a:t>administrarea</a:t>
          </a:r>
          <a:r>
            <a:rPr lang="it-IT" sz="2000" b="0" i="0" dirty="0" smtClean="0"/>
            <a:t> de </a:t>
          </a:r>
          <a:r>
            <a:rPr lang="it-IT" sz="2000" b="0" i="0" u="none" dirty="0" smtClean="0"/>
            <a:t>medicamente</a:t>
          </a:r>
          <a:r>
            <a:rPr lang="ro-RO" sz="2000" b="0" i="0" u="none" dirty="0" smtClean="0"/>
            <a:t> sau</a:t>
          </a:r>
          <a:r>
            <a:rPr lang="it-IT" sz="2000" b="0" i="0" dirty="0" smtClean="0"/>
            <a:t> </a:t>
          </a:r>
          <a:r>
            <a:rPr lang="it-IT" sz="2000" b="0" i="0" u="none" dirty="0" smtClean="0"/>
            <a:t>erori de medica</a:t>
          </a:r>
          <a:r>
            <a:rPr lang="ro-RO" sz="2000" b="0" i="0" u="none" dirty="0" smtClean="0"/>
            <a:t>ț</a:t>
          </a:r>
          <a:r>
            <a:rPr lang="it-IT" sz="2000" b="0" i="0" u="none" dirty="0" smtClean="0"/>
            <a:t>ie</a:t>
          </a:r>
          <a:endParaRPr lang="ru-RU" sz="2000" b="1" dirty="0"/>
        </a:p>
      </dgm:t>
    </dgm:pt>
    <dgm:pt modelId="{165512DD-9AD9-49E9-B22E-FA18F5FF7315}" type="parTrans" cxnId="{C222D56C-5094-4C5B-A451-1661F8450CB8}">
      <dgm:prSet/>
      <dgm:spPr/>
      <dgm:t>
        <a:bodyPr/>
        <a:lstStyle/>
        <a:p>
          <a:endParaRPr lang="ru-RU"/>
        </a:p>
      </dgm:t>
    </dgm:pt>
    <dgm:pt modelId="{990CA892-BBE8-4CE3-9E39-AAFD84A43ACC}" type="sibTrans" cxnId="{C222D56C-5094-4C5B-A451-1661F8450CB8}">
      <dgm:prSet/>
      <dgm:spPr/>
      <dgm:t>
        <a:bodyPr/>
        <a:lstStyle/>
        <a:p>
          <a:endParaRPr lang="ru-RU"/>
        </a:p>
      </dgm:t>
    </dgm:pt>
    <dgm:pt modelId="{8A977BF1-7E40-4920-A126-26062C2C5F09}">
      <dgm:prSet custT="1"/>
      <dgm:spPr/>
      <dgm:t>
        <a:bodyPr/>
        <a:lstStyle/>
        <a:p>
          <a:pPr rtl="0"/>
          <a:r>
            <a:rPr lang="en-US" sz="2000" dirty="0" smtClean="0"/>
            <a:t> </a:t>
          </a:r>
          <a:r>
            <a:rPr lang="ro-RO" sz="2000" dirty="0" smtClean="0"/>
            <a:t>î</a:t>
          </a:r>
          <a:r>
            <a:rPr lang="it-IT" sz="2000" b="0" i="0" dirty="0" smtClean="0"/>
            <a:t>n </a:t>
          </a:r>
          <a:r>
            <a:rPr lang="it-IT" sz="2000" b="0" i="0" u="none" dirty="0" smtClean="0"/>
            <a:t>performan</a:t>
          </a:r>
          <a:r>
            <a:rPr lang="ro-RO" sz="2000" b="0" i="0" u="none" dirty="0" smtClean="0"/>
            <a:t>ț</a:t>
          </a:r>
          <a:r>
            <a:rPr lang="it-IT" sz="2000" b="0" i="0" u="none" dirty="0" smtClean="0"/>
            <a:t>ele</a:t>
          </a:r>
          <a:r>
            <a:rPr lang="it-IT" sz="2000" b="0" i="0" dirty="0" smtClean="0"/>
            <a:t> </a:t>
          </a:r>
          <a:r>
            <a:rPr lang="it-IT" sz="2000" b="0" i="0" u="none" dirty="0" smtClean="0"/>
            <a:t>chirurgicale</a:t>
          </a:r>
          <a:r>
            <a:rPr lang="it-IT" sz="2000" b="0" i="0" dirty="0" smtClean="0"/>
            <a:t> ale </a:t>
          </a:r>
          <a:r>
            <a:rPr lang="it-IT" sz="2000" b="0" i="0" u="none" dirty="0" smtClean="0"/>
            <a:t>procedurilor</a:t>
          </a:r>
          <a:r>
            <a:rPr lang="it-IT" sz="2000" b="0" i="0" dirty="0" smtClean="0"/>
            <a:t>, sau </a:t>
          </a:r>
          <a:r>
            <a:rPr lang="ro-RO" sz="2000" b="0" i="0" dirty="0" smtClean="0"/>
            <a:t>î</a:t>
          </a:r>
          <a:r>
            <a:rPr lang="it-IT" sz="2000" b="0" i="0" dirty="0" smtClean="0"/>
            <a:t>n </a:t>
          </a:r>
          <a:r>
            <a:rPr lang="it-IT" sz="2000" b="0" i="0" u="none" dirty="0" smtClean="0"/>
            <a:t>utilizarea</a:t>
          </a:r>
          <a:r>
            <a:rPr lang="it-IT" sz="2000" b="0" i="0" dirty="0" smtClean="0"/>
            <a:t> altor </a:t>
          </a:r>
          <a:r>
            <a:rPr lang="it-IT" sz="2000" b="0" i="0" u="none" dirty="0" smtClean="0"/>
            <a:t>tipuri</a:t>
          </a:r>
          <a:r>
            <a:rPr lang="it-IT" sz="2000" b="0" i="0" dirty="0" smtClean="0"/>
            <a:t> de </a:t>
          </a:r>
          <a:r>
            <a:rPr lang="it-IT" sz="2000" b="0" i="0" u="none" dirty="0" smtClean="0"/>
            <a:t>terapie</a:t>
          </a:r>
          <a:endParaRPr lang="ru-RU" sz="2000" b="1" dirty="0"/>
        </a:p>
      </dgm:t>
    </dgm:pt>
    <dgm:pt modelId="{67AE1BC7-EF64-4928-8CFE-0C94394326DF}" type="parTrans" cxnId="{826C8BDB-8F48-44BB-9E5D-E0B808ADA291}">
      <dgm:prSet/>
      <dgm:spPr/>
      <dgm:t>
        <a:bodyPr/>
        <a:lstStyle/>
        <a:p>
          <a:endParaRPr lang="ru-RU"/>
        </a:p>
      </dgm:t>
    </dgm:pt>
    <dgm:pt modelId="{5821110E-4D0E-4EC9-8969-51E785128540}" type="sibTrans" cxnId="{826C8BDB-8F48-44BB-9E5D-E0B808ADA291}">
      <dgm:prSet/>
      <dgm:spPr/>
      <dgm:t>
        <a:bodyPr/>
        <a:lstStyle/>
        <a:p>
          <a:endParaRPr lang="ru-RU"/>
        </a:p>
      </dgm:t>
    </dgm:pt>
    <dgm:pt modelId="{1526CFFB-6C9F-4CDB-863D-8E04D147A393}">
      <dgm:prSet custT="1"/>
      <dgm:spPr/>
      <dgm:t>
        <a:bodyPr/>
        <a:lstStyle/>
        <a:p>
          <a:pPr rtl="0"/>
          <a:r>
            <a:rPr lang="en-US" sz="2000" dirty="0" smtClean="0"/>
            <a:t> </a:t>
          </a:r>
          <a:r>
            <a:rPr lang="ro-RO" sz="2000" dirty="0" smtClean="0"/>
            <a:t>î</a:t>
          </a:r>
          <a:r>
            <a:rPr lang="ro-RO" sz="2000" b="0" i="0" dirty="0" smtClean="0"/>
            <a:t>n utilizarea echipamentelor</a:t>
          </a:r>
          <a:endParaRPr lang="ru-RU" sz="2000" dirty="0"/>
        </a:p>
      </dgm:t>
    </dgm:pt>
    <dgm:pt modelId="{3198AC7F-8AEC-4BBC-989F-F1786059B66A}" type="parTrans" cxnId="{2E7D64CA-F97A-42AF-880C-EE95F39CFEA3}">
      <dgm:prSet/>
      <dgm:spPr/>
      <dgm:t>
        <a:bodyPr/>
        <a:lstStyle/>
        <a:p>
          <a:endParaRPr lang="ru-RU"/>
        </a:p>
      </dgm:t>
    </dgm:pt>
    <dgm:pt modelId="{351FCCB1-1718-43DC-A126-D22CB5958CF7}" type="sibTrans" cxnId="{2E7D64CA-F97A-42AF-880C-EE95F39CFEA3}">
      <dgm:prSet/>
      <dgm:spPr/>
      <dgm:t>
        <a:bodyPr/>
        <a:lstStyle/>
        <a:p>
          <a:endParaRPr lang="ru-RU"/>
        </a:p>
      </dgm:t>
    </dgm:pt>
    <dgm:pt modelId="{3638606B-61DF-4E62-B4F2-B93BC61F5710}">
      <dgm:prSet custT="1"/>
      <dgm:spPr/>
      <dgm:t>
        <a:bodyPr/>
        <a:lstStyle/>
        <a:p>
          <a:pPr rtl="0"/>
          <a:r>
            <a:rPr lang="en-US" sz="1800" dirty="0" smtClean="0"/>
            <a:t> </a:t>
          </a:r>
          <a:r>
            <a:rPr lang="ro-RO" sz="1800" dirty="0" smtClean="0"/>
            <a:t>î</a:t>
          </a:r>
          <a:r>
            <a:rPr lang="it-IT" sz="2000" b="0" i="0" dirty="0" smtClean="0"/>
            <a:t>n </a:t>
          </a:r>
          <a:r>
            <a:rPr lang="ro-RO" sz="2000" b="0" i="0" u="none" dirty="0" smtClean="0"/>
            <a:t>interpretarea</a:t>
          </a:r>
          <a:r>
            <a:rPr lang="it-IT" sz="2000" b="0" i="0" dirty="0" smtClean="0"/>
            <a:t> rezultatelor de laborator</a:t>
          </a:r>
          <a:endParaRPr lang="ru-RU" sz="2000" dirty="0"/>
        </a:p>
      </dgm:t>
    </dgm:pt>
    <dgm:pt modelId="{4EB96E36-DC23-4D02-A207-8E8CC2227A8F}" type="parTrans" cxnId="{75C4C1F6-9C11-462B-8C21-E41BFC4C9B99}">
      <dgm:prSet/>
      <dgm:spPr/>
      <dgm:t>
        <a:bodyPr/>
        <a:lstStyle/>
        <a:p>
          <a:endParaRPr lang="ru-RU"/>
        </a:p>
      </dgm:t>
    </dgm:pt>
    <dgm:pt modelId="{B143502A-5702-4DA2-B89A-ECC07DA03315}" type="sibTrans" cxnId="{75C4C1F6-9C11-462B-8C21-E41BFC4C9B99}">
      <dgm:prSet/>
      <dgm:spPr/>
      <dgm:t>
        <a:bodyPr/>
        <a:lstStyle/>
        <a:p>
          <a:endParaRPr lang="ru-RU"/>
        </a:p>
      </dgm:t>
    </dgm:pt>
    <dgm:pt modelId="{81CB6F9B-93B3-4BC1-AD50-4675C1EF97CE}">
      <dgm:prSet custT="1"/>
      <dgm:spPr/>
      <dgm:t>
        <a:bodyPr/>
        <a:lstStyle/>
        <a:p>
          <a:pPr rtl="0"/>
          <a:r>
            <a:rPr lang="it-IT" sz="2000" b="0" i="0" dirty="0" smtClean="0">
              <a:latin typeface="+mn-lt"/>
            </a:rPr>
            <a:t>de </a:t>
          </a:r>
          <a:r>
            <a:rPr lang="it-IT" sz="2000" b="0" i="0" u="none" dirty="0" smtClean="0">
              <a:latin typeface="+mn-lt"/>
            </a:rPr>
            <a:t>diagnostic</a:t>
          </a:r>
          <a:endParaRPr lang="ru-RU" sz="2000" dirty="0">
            <a:latin typeface="+mn-lt"/>
          </a:endParaRPr>
        </a:p>
      </dgm:t>
    </dgm:pt>
    <dgm:pt modelId="{9FF4A6FA-F562-48E1-8943-E3557C6C794C}" type="parTrans" cxnId="{5517E310-F414-42D3-9F0E-D084A8A13041}">
      <dgm:prSet/>
      <dgm:spPr/>
      <dgm:t>
        <a:bodyPr/>
        <a:lstStyle/>
        <a:p>
          <a:endParaRPr lang="ru-RU"/>
        </a:p>
      </dgm:t>
    </dgm:pt>
    <dgm:pt modelId="{83E379A1-BBCB-4849-91C1-C66C97896F59}" type="sibTrans" cxnId="{5517E310-F414-42D3-9F0E-D084A8A13041}">
      <dgm:prSet/>
      <dgm:spPr/>
      <dgm:t>
        <a:bodyPr/>
        <a:lstStyle/>
        <a:p>
          <a:endParaRPr lang="ru-RU"/>
        </a:p>
      </dgm:t>
    </dgm:pt>
    <dgm:pt modelId="{8A94BD48-1581-449E-849D-2150056A3B22}">
      <dgm:prSet custT="1"/>
      <dgm:spPr/>
      <dgm:t>
        <a:bodyPr/>
        <a:lstStyle/>
        <a:p>
          <a:pPr rtl="0"/>
          <a:r>
            <a:rPr lang="ro-RO" sz="3200" b="1" dirty="0" smtClean="0"/>
            <a:t>Erori</a:t>
          </a:r>
          <a:endParaRPr lang="ru-RU" sz="3200" b="1" dirty="0"/>
        </a:p>
      </dgm:t>
    </dgm:pt>
    <dgm:pt modelId="{E67D9D9E-368D-4F34-BBBC-FB98FFB2804D}" type="sibTrans" cxnId="{41EB9D0F-51B3-4A5F-A358-10DE203A9E2C}">
      <dgm:prSet/>
      <dgm:spPr/>
      <dgm:t>
        <a:bodyPr/>
        <a:lstStyle/>
        <a:p>
          <a:endParaRPr lang="ru-RU"/>
        </a:p>
      </dgm:t>
    </dgm:pt>
    <dgm:pt modelId="{46502168-F3CF-4713-8DF5-54B362E99C70}" type="parTrans" cxnId="{41EB9D0F-51B3-4A5F-A358-10DE203A9E2C}">
      <dgm:prSet/>
      <dgm:spPr/>
      <dgm:t>
        <a:bodyPr/>
        <a:lstStyle/>
        <a:p>
          <a:endParaRPr lang="ru-RU"/>
        </a:p>
      </dgm:t>
    </dgm:pt>
    <dgm:pt modelId="{85B9DE1A-7F23-4D68-A829-22392BA7B8E2}" type="pres">
      <dgm:prSet presAssocID="{9778946F-01FD-4A00-8BC5-AEC9A33AB02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9EE126-6D51-4843-925C-76C1972749B3}" type="pres">
      <dgm:prSet presAssocID="{8A94BD48-1581-449E-849D-2150056A3B22}" presName="root1" presStyleCnt="0"/>
      <dgm:spPr/>
    </dgm:pt>
    <dgm:pt modelId="{7E2E16F4-FC2A-4109-8072-8AE2D24014A7}" type="pres">
      <dgm:prSet presAssocID="{8A94BD48-1581-449E-849D-2150056A3B22}" presName="LevelOneTextNode" presStyleLbl="node0" presStyleIdx="0" presStyleCnt="1" custLinFactNeighborX="-24296" custLinFactNeighborY="-3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A3FC66-43D4-4184-98B1-B3EBA94EEE70}" type="pres">
      <dgm:prSet presAssocID="{8A94BD48-1581-449E-849D-2150056A3B22}" presName="level2hierChild" presStyleCnt="0"/>
      <dgm:spPr/>
    </dgm:pt>
    <dgm:pt modelId="{BD7476AD-58E0-43B1-86C7-FD701200439A}" type="pres">
      <dgm:prSet presAssocID="{9FF4A6FA-F562-48E1-8943-E3557C6C794C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F61F37AA-B21B-4119-858F-C4B3F6B7666A}" type="pres">
      <dgm:prSet presAssocID="{9FF4A6FA-F562-48E1-8943-E3557C6C794C}" presName="connTx" presStyleLbl="parChTrans1D2" presStyleIdx="0" presStyleCnt="5"/>
      <dgm:spPr/>
      <dgm:t>
        <a:bodyPr/>
        <a:lstStyle/>
        <a:p>
          <a:endParaRPr lang="ru-RU"/>
        </a:p>
      </dgm:t>
    </dgm:pt>
    <dgm:pt modelId="{CA9FEE4E-44DC-461C-BEE7-33D3C59D63D8}" type="pres">
      <dgm:prSet presAssocID="{81CB6F9B-93B3-4BC1-AD50-4675C1EF97CE}" presName="root2" presStyleCnt="0"/>
      <dgm:spPr/>
    </dgm:pt>
    <dgm:pt modelId="{8A39729E-C1A5-491D-8D2A-4D3CAF5263C1}" type="pres">
      <dgm:prSet presAssocID="{81CB6F9B-93B3-4BC1-AD50-4675C1EF97CE}" presName="LevelTwoTextNode" presStyleLbl="node2" presStyleIdx="0" presStyleCnt="5" custScaleX="306966" custScaleY="90909" custLinFactNeighborY="12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4E18AA-E51B-45BF-8B47-C8A34AEDC14C}" type="pres">
      <dgm:prSet presAssocID="{81CB6F9B-93B3-4BC1-AD50-4675C1EF97CE}" presName="level3hierChild" presStyleCnt="0"/>
      <dgm:spPr/>
    </dgm:pt>
    <dgm:pt modelId="{308A631D-04E0-4EA8-A9FA-ED79941AB5C2}" type="pres">
      <dgm:prSet presAssocID="{165512DD-9AD9-49E9-B22E-FA18F5FF7315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F5EB412E-26AA-4C74-B62E-7841E1F476C6}" type="pres">
      <dgm:prSet presAssocID="{165512DD-9AD9-49E9-B22E-FA18F5FF7315}" presName="connTx" presStyleLbl="parChTrans1D2" presStyleIdx="1" presStyleCnt="5"/>
      <dgm:spPr/>
      <dgm:t>
        <a:bodyPr/>
        <a:lstStyle/>
        <a:p>
          <a:endParaRPr lang="ru-RU"/>
        </a:p>
      </dgm:t>
    </dgm:pt>
    <dgm:pt modelId="{7E1EA04E-5C43-475A-AAAE-EE5280BB7E0B}" type="pres">
      <dgm:prSet presAssocID="{87116899-766D-48C3-A338-CF20BACF9A12}" presName="root2" presStyleCnt="0"/>
      <dgm:spPr/>
    </dgm:pt>
    <dgm:pt modelId="{2FE65820-603D-4A6E-BE13-8FD5B65A3615}" type="pres">
      <dgm:prSet presAssocID="{87116899-766D-48C3-A338-CF20BACF9A12}" presName="LevelTwoTextNode" presStyleLbl="node2" presStyleIdx="1" presStyleCnt="5" custScaleX="306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FDB3BB-E9AB-430B-8CC6-1BC6191FBEEE}" type="pres">
      <dgm:prSet presAssocID="{87116899-766D-48C3-A338-CF20BACF9A12}" presName="level3hierChild" presStyleCnt="0"/>
      <dgm:spPr/>
    </dgm:pt>
    <dgm:pt modelId="{B93368B3-3FBF-4F13-8974-A8B4E6C2B88F}" type="pres">
      <dgm:prSet presAssocID="{67AE1BC7-EF64-4928-8CFE-0C94394326DF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E5B24879-33B2-414B-AB9F-BC99C761E8DD}" type="pres">
      <dgm:prSet presAssocID="{67AE1BC7-EF64-4928-8CFE-0C94394326D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7E680161-F86A-474C-ACEE-0DD18161F7E4}" type="pres">
      <dgm:prSet presAssocID="{8A977BF1-7E40-4920-A126-26062C2C5F09}" presName="root2" presStyleCnt="0"/>
      <dgm:spPr/>
    </dgm:pt>
    <dgm:pt modelId="{C4DD9B25-294C-44A1-A88B-B788BFD3870D}" type="pres">
      <dgm:prSet presAssocID="{8A977BF1-7E40-4920-A126-26062C2C5F09}" presName="LevelTwoTextNode" presStyleLbl="node2" presStyleIdx="2" presStyleCnt="5" custScaleX="306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34A4D0-4CC5-4A8F-9211-979ACA55FE10}" type="pres">
      <dgm:prSet presAssocID="{8A977BF1-7E40-4920-A126-26062C2C5F09}" presName="level3hierChild" presStyleCnt="0"/>
      <dgm:spPr/>
    </dgm:pt>
    <dgm:pt modelId="{DABC81D4-04FE-4AA3-A9F1-55B5AEF0BAC8}" type="pres">
      <dgm:prSet presAssocID="{3198AC7F-8AEC-4BBC-989F-F1786059B66A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D291927A-5E45-4671-8FC9-4F3F418DD45A}" type="pres">
      <dgm:prSet presAssocID="{3198AC7F-8AEC-4BBC-989F-F1786059B66A}" presName="connTx" presStyleLbl="parChTrans1D2" presStyleIdx="3" presStyleCnt="5"/>
      <dgm:spPr/>
      <dgm:t>
        <a:bodyPr/>
        <a:lstStyle/>
        <a:p>
          <a:endParaRPr lang="ru-RU"/>
        </a:p>
      </dgm:t>
    </dgm:pt>
    <dgm:pt modelId="{7E1E8DC8-B78A-4B15-86E9-D9717A4A11D9}" type="pres">
      <dgm:prSet presAssocID="{1526CFFB-6C9F-4CDB-863D-8E04D147A393}" presName="root2" presStyleCnt="0"/>
      <dgm:spPr/>
    </dgm:pt>
    <dgm:pt modelId="{12C468C0-2F31-4391-B52D-F722CF2D2F7D}" type="pres">
      <dgm:prSet presAssocID="{1526CFFB-6C9F-4CDB-863D-8E04D147A393}" presName="LevelTwoTextNode" presStyleLbl="node2" presStyleIdx="3" presStyleCnt="5" custScaleX="306966" custLinFactNeighborX="674" custLinFactNeighborY="-44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806CB8-1342-4E25-A63C-DC9FD86D7FC4}" type="pres">
      <dgm:prSet presAssocID="{1526CFFB-6C9F-4CDB-863D-8E04D147A393}" presName="level3hierChild" presStyleCnt="0"/>
      <dgm:spPr/>
    </dgm:pt>
    <dgm:pt modelId="{C34BC9BF-0C38-4DA2-91F8-4D3BA511EAD8}" type="pres">
      <dgm:prSet presAssocID="{4EB96E36-DC23-4D02-A207-8E8CC2227A8F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49FB00A1-45DF-4AD9-8E42-3D1B01278812}" type="pres">
      <dgm:prSet presAssocID="{4EB96E36-DC23-4D02-A207-8E8CC2227A8F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B45C877-7949-465A-944B-1C87D2AFBD84}" type="pres">
      <dgm:prSet presAssocID="{3638606B-61DF-4E62-B4F2-B93BC61F5710}" presName="root2" presStyleCnt="0"/>
      <dgm:spPr/>
    </dgm:pt>
    <dgm:pt modelId="{0922A519-91DF-4AD8-9532-0FD0D158D969}" type="pres">
      <dgm:prSet presAssocID="{3638606B-61DF-4E62-B4F2-B93BC61F5710}" presName="LevelTwoTextNode" presStyleLbl="node2" presStyleIdx="4" presStyleCnt="5" custScaleX="306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5B7A6C-D6EC-4F1B-ABBD-BF234D5F05A3}" type="pres">
      <dgm:prSet presAssocID="{3638606B-61DF-4E62-B4F2-B93BC61F5710}" presName="level3hierChild" presStyleCnt="0"/>
      <dgm:spPr/>
    </dgm:pt>
  </dgm:ptLst>
  <dgm:cxnLst>
    <dgm:cxn modelId="{826C8BDB-8F48-44BB-9E5D-E0B808ADA291}" srcId="{8A94BD48-1581-449E-849D-2150056A3B22}" destId="{8A977BF1-7E40-4920-A126-26062C2C5F09}" srcOrd="2" destOrd="0" parTransId="{67AE1BC7-EF64-4928-8CFE-0C94394326DF}" sibTransId="{5821110E-4D0E-4EC9-8969-51E785128540}"/>
    <dgm:cxn modelId="{F05123A9-12B7-40B7-9068-FDD0C49A1F06}" type="presOf" srcId="{4EB96E36-DC23-4D02-A207-8E8CC2227A8F}" destId="{49FB00A1-45DF-4AD9-8E42-3D1B01278812}" srcOrd="1" destOrd="0" presId="urn:microsoft.com/office/officeart/2008/layout/HorizontalMultiLevelHierarchy"/>
    <dgm:cxn modelId="{623AFB6F-F4ED-4955-9B5E-753C7498A128}" type="presOf" srcId="{165512DD-9AD9-49E9-B22E-FA18F5FF7315}" destId="{F5EB412E-26AA-4C74-B62E-7841E1F476C6}" srcOrd="1" destOrd="0" presId="urn:microsoft.com/office/officeart/2008/layout/HorizontalMultiLevelHierarchy"/>
    <dgm:cxn modelId="{5517E310-F414-42D3-9F0E-D084A8A13041}" srcId="{8A94BD48-1581-449E-849D-2150056A3B22}" destId="{81CB6F9B-93B3-4BC1-AD50-4675C1EF97CE}" srcOrd="0" destOrd="0" parTransId="{9FF4A6FA-F562-48E1-8943-E3557C6C794C}" sibTransId="{83E379A1-BBCB-4849-91C1-C66C97896F59}"/>
    <dgm:cxn modelId="{75C4C1F6-9C11-462B-8C21-E41BFC4C9B99}" srcId="{8A94BD48-1581-449E-849D-2150056A3B22}" destId="{3638606B-61DF-4E62-B4F2-B93BC61F5710}" srcOrd="4" destOrd="0" parTransId="{4EB96E36-DC23-4D02-A207-8E8CC2227A8F}" sibTransId="{B143502A-5702-4DA2-B89A-ECC07DA03315}"/>
    <dgm:cxn modelId="{F97A130C-25F0-4F67-B168-3EC9262BC50B}" type="presOf" srcId="{87116899-766D-48C3-A338-CF20BACF9A12}" destId="{2FE65820-603D-4A6E-BE13-8FD5B65A3615}" srcOrd="0" destOrd="0" presId="urn:microsoft.com/office/officeart/2008/layout/HorizontalMultiLevelHierarchy"/>
    <dgm:cxn modelId="{2E7D64CA-F97A-42AF-880C-EE95F39CFEA3}" srcId="{8A94BD48-1581-449E-849D-2150056A3B22}" destId="{1526CFFB-6C9F-4CDB-863D-8E04D147A393}" srcOrd="3" destOrd="0" parTransId="{3198AC7F-8AEC-4BBC-989F-F1786059B66A}" sibTransId="{351FCCB1-1718-43DC-A126-D22CB5958CF7}"/>
    <dgm:cxn modelId="{CB57FF60-030A-4AAD-AEBE-09EC0E809A5D}" type="presOf" srcId="{3198AC7F-8AEC-4BBC-989F-F1786059B66A}" destId="{D291927A-5E45-4671-8FC9-4F3F418DD45A}" srcOrd="1" destOrd="0" presId="urn:microsoft.com/office/officeart/2008/layout/HorizontalMultiLevelHierarchy"/>
    <dgm:cxn modelId="{41EB9D0F-51B3-4A5F-A358-10DE203A9E2C}" srcId="{9778946F-01FD-4A00-8BC5-AEC9A33AB02C}" destId="{8A94BD48-1581-449E-849D-2150056A3B22}" srcOrd="0" destOrd="0" parTransId="{46502168-F3CF-4713-8DF5-54B362E99C70}" sibTransId="{E67D9D9E-368D-4F34-BBBC-FB98FFB2804D}"/>
    <dgm:cxn modelId="{1FDEAB4B-56E7-4785-8487-85D19CE9176D}" type="presOf" srcId="{4EB96E36-DC23-4D02-A207-8E8CC2227A8F}" destId="{C34BC9BF-0C38-4DA2-91F8-4D3BA511EAD8}" srcOrd="0" destOrd="0" presId="urn:microsoft.com/office/officeart/2008/layout/HorizontalMultiLevelHierarchy"/>
    <dgm:cxn modelId="{DB86A77A-2047-4010-B141-4CA24CE8E8D1}" type="presOf" srcId="{8A94BD48-1581-449E-849D-2150056A3B22}" destId="{7E2E16F4-FC2A-4109-8072-8AE2D24014A7}" srcOrd="0" destOrd="0" presId="urn:microsoft.com/office/officeart/2008/layout/HorizontalMultiLevelHierarchy"/>
    <dgm:cxn modelId="{C222D56C-5094-4C5B-A451-1661F8450CB8}" srcId="{8A94BD48-1581-449E-849D-2150056A3B22}" destId="{87116899-766D-48C3-A338-CF20BACF9A12}" srcOrd="1" destOrd="0" parTransId="{165512DD-9AD9-49E9-B22E-FA18F5FF7315}" sibTransId="{990CA892-BBE8-4CE3-9E39-AAFD84A43ACC}"/>
    <dgm:cxn modelId="{4510577B-BD16-4E6B-9E98-A1BC7102D0E7}" type="presOf" srcId="{3198AC7F-8AEC-4BBC-989F-F1786059B66A}" destId="{DABC81D4-04FE-4AA3-A9F1-55B5AEF0BAC8}" srcOrd="0" destOrd="0" presId="urn:microsoft.com/office/officeart/2008/layout/HorizontalMultiLevelHierarchy"/>
    <dgm:cxn modelId="{60C0C106-9020-468C-8819-B4E4322FA7F1}" type="presOf" srcId="{165512DD-9AD9-49E9-B22E-FA18F5FF7315}" destId="{308A631D-04E0-4EA8-A9FA-ED79941AB5C2}" srcOrd="0" destOrd="0" presId="urn:microsoft.com/office/officeart/2008/layout/HorizontalMultiLevelHierarchy"/>
    <dgm:cxn modelId="{EBA8A1D1-9A43-415C-AF44-335F6264C380}" type="presOf" srcId="{3638606B-61DF-4E62-B4F2-B93BC61F5710}" destId="{0922A519-91DF-4AD8-9532-0FD0D158D969}" srcOrd="0" destOrd="0" presId="urn:microsoft.com/office/officeart/2008/layout/HorizontalMultiLevelHierarchy"/>
    <dgm:cxn modelId="{E848615C-7271-47CE-960B-09BC4B51F799}" type="presOf" srcId="{67AE1BC7-EF64-4928-8CFE-0C94394326DF}" destId="{E5B24879-33B2-414B-AB9F-BC99C761E8DD}" srcOrd="1" destOrd="0" presId="urn:microsoft.com/office/officeart/2008/layout/HorizontalMultiLevelHierarchy"/>
    <dgm:cxn modelId="{FAFF9E42-9792-45AD-8395-B7DAFD3C42C5}" type="presOf" srcId="{9778946F-01FD-4A00-8BC5-AEC9A33AB02C}" destId="{85B9DE1A-7F23-4D68-A829-22392BA7B8E2}" srcOrd="0" destOrd="0" presId="urn:microsoft.com/office/officeart/2008/layout/HorizontalMultiLevelHierarchy"/>
    <dgm:cxn modelId="{299F5E6A-FE90-457E-9C0D-84A8CCDF4565}" type="presOf" srcId="{9FF4A6FA-F562-48E1-8943-E3557C6C794C}" destId="{BD7476AD-58E0-43B1-86C7-FD701200439A}" srcOrd="0" destOrd="0" presId="urn:microsoft.com/office/officeart/2008/layout/HorizontalMultiLevelHierarchy"/>
    <dgm:cxn modelId="{5E540869-F9E6-481C-8EA3-3D450FF75206}" type="presOf" srcId="{81CB6F9B-93B3-4BC1-AD50-4675C1EF97CE}" destId="{8A39729E-C1A5-491D-8D2A-4D3CAF5263C1}" srcOrd="0" destOrd="0" presId="urn:microsoft.com/office/officeart/2008/layout/HorizontalMultiLevelHierarchy"/>
    <dgm:cxn modelId="{24095B81-2BB8-4735-AC81-28211422E10D}" type="presOf" srcId="{1526CFFB-6C9F-4CDB-863D-8E04D147A393}" destId="{12C468C0-2F31-4391-B52D-F722CF2D2F7D}" srcOrd="0" destOrd="0" presId="urn:microsoft.com/office/officeart/2008/layout/HorizontalMultiLevelHierarchy"/>
    <dgm:cxn modelId="{F9C2F4F9-43FD-4058-8819-FE62E36931B2}" type="presOf" srcId="{8A977BF1-7E40-4920-A126-26062C2C5F09}" destId="{C4DD9B25-294C-44A1-A88B-B788BFD3870D}" srcOrd="0" destOrd="0" presId="urn:microsoft.com/office/officeart/2008/layout/HorizontalMultiLevelHierarchy"/>
    <dgm:cxn modelId="{347BC8DF-0608-4FF5-95B6-098A92BA14CE}" type="presOf" srcId="{67AE1BC7-EF64-4928-8CFE-0C94394326DF}" destId="{B93368B3-3FBF-4F13-8974-A8B4E6C2B88F}" srcOrd="0" destOrd="0" presId="urn:microsoft.com/office/officeart/2008/layout/HorizontalMultiLevelHierarchy"/>
    <dgm:cxn modelId="{E3CB9D3E-27EB-4B2B-AEC9-D5327E22A926}" type="presOf" srcId="{9FF4A6FA-F562-48E1-8943-E3557C6C794C}" destId="{F61F37AA-B21B-4119-858F-C4B3F6B7666A}" srcOrd="1" destOrd="0" presId="urn:microsoft.com/office/officeart/2008/layout/HorizontalMultiLevelHierarchy"/>
    <dgm:cxn modelId="{CC0F5E87-FC05-4342-B2E9-A0B0F5D8629B}" type="presParOf" srcId="{85B9DE1A-7F23-4D68-A829-22392BA7B8E2}" destId="{829EE126-6D51-4843-925C-76C1972749B3}" srcOrd="0" destOrd="0" presId="urn:microsoft.com/office/officeart/2008/layout/HorizontalMultiLevelHierarchy"/>
    <dgm:cxn modelId="{DD59B184-72C2-4C4C-933B-2A0DC1D1FDEB}" type="presParOf" srcId="{829EE126-6D51-4843-925C-76C1972749B3}" destId="{7E2E16F4-FC2A-4109-8072-8AE2D24014A7}" srcOrd="0" destOrd="0" presId="urn:microsoft.com/office/officeart/2008/layout/HorizontalMultiLevelHierarchy"/>
    <dgm:cxn modelId="{29FCEDBC-E65A-4647-919E-85AE0B13E9C0}" type="presParOf" srcId="{829EE126-6D51-4843-925C-76C1972749B3}" destId="{BEA3FC66-43D4-4184-98B1-B3EBA94EEE70}" srcOrd="1" destOrd="0" presId="urn:microsoft.com/office/officeart/2008/layout/HorizontalMultiLevelHierarchy"/>
    <dgm:cxn modelId="{9254D380-65D9-4C1B-8973-CF1442005437}" type="presParOf" srcId="{BEA3FC66-43D4-4184-98B1-B3EBA94EEE70}" destId="{BD7476AD-58E0-43B1-86C7-FD701200439A}" srcOrd="0" destOrd="0" presId="urn:microsoft.com/office/officeart/2008/layout/HorizontalMultiLevelHierarchy"/>
    <dgm:cxn modelId="{712CA855-5E78-4519-ACEC-A13DC2026ABB}" type="presParOf" srcId="{BD7476AD-58E0-43B1-86C7-FD701200439A}" destId="{F61F37AA-B21B-4119-858F-C4B3F6B7666A}" srcOrd="0" destOrd="0" presId="urn:microsoft.com/office/officeart/2008/layout/HorizontalMultiLevelHierarchy"/>
    <dgm:cxn modelId="{46BB36B0-DCAA-4906-9ABA-C19536D443EB}" type="presParOf" srcId="{BEA3FC66-43D4-4184-98B1-B3EBA94EEE70}" destId="{CA9FEE4E-44DC-461C-BEE7-33D3C59D63D8}" srcOrd="1" destOrd="0" presId="urn:microsoft.com/office/officeart/2008/layout/HorizontalMultiLevelHierarchy"/>
    <dgm:cxn modelId="{03C293A3-43BD-42D5-A95B-FE99496C2FA8}" type="presParOf" srcId="{CA9FEE4E-44DC-461C-BEE7-33D3C59D63D8}" destId="{8A39729E-C1A5-491D-8D2A-4D3CAF5263C1}" srcOrd="0" destOrd="0" presId="urn:microsoft.com/office/officeart/2008/layout/HorizontalMultiLevelHierarchy"/>
    <dgm:cxn modelId="{4021BF9C-F786-4EFD-BE39-A7A32593FD15}" type="presParOf" srcId="{CA9FEE4E-44DC-461C-BEE7-33D3C59D63D8}" destId="{584E18AA-E51B-45BF-8B47-C8A34AEDC14C}" srcOrd="1" destOrd="0" presId="urn:microsoft.com/office/officeart/2008/layout/HorizontalMultiLevelHierarchy"/>
    <dgm:cxn modelId="{B1D01DA8-40AF-4C94-B436-BDA031EFE8A3}" type="presParOf" srcId="{BEA3FC66-43D4-4184-98B1-B3EBA94EEE70}" destId="{308A631D-04E0-4EA8-A9FA-ED79941AB5C2}" srcOrd="2" destOrd="0" presId="urn:microsoft.com/office/officeart/2008/layout/HorizontalMultiLevelHierarchy"/>
    <dgm:cxn modelId="{B6DF237C-12E6-4D43-9F81-5F1D683EF236}" type="presParOf" srcId="{308A631D-04E0-4EA8-A9FA-ED79941AB5C2}" destId="{F5EB412E-26AA-4C74-B62E-7841E1F476C6}" srcOrd="0" destOrd="0" presId="urn:microsoft.com/office/officeart/2008/layout/HorizontalMultiLevelHierarchy"/>
    <dgm:cxn modelId="{7D288BE7-878E-4854-8A08-AEEBD24C01B1}" type="presParOf" srcId="{BEA3FC66-43D4-4184-98B1-B3EBA94EEE70}" destId="{7E1EA04E-5C43-475A-AAAE-EE5280BB7E0B}" srcOrd="3" destOrd="0" presId="urn:microsoft.com/office/officeart/2008/layout/HorizontalMultiLevelHierarchy"/>
    <dgm:cxn modelId="{EF0287F1-8FF6-4F9C-A4C9-C9F174AE243A}" type="presParOf" srcId="{7E1EA04E-5C43-475A-AAAE-EE5280BB7E0B}" destId="{2FE65820-603D-4A6E-BE13-8FD5B65A3615}" srcOrd="0" destOrd="0" presId="urn:microsoft.com/office/officeart/2008/layout/HorizontalMultiLevelHierarchy"/>
    <dgm:cxn modelId="{CED0F0B2-0B06-4FBE-ABBA-D792F1630119}" type="presParOf" srcId="{7E1EA04E-5C43-475A-AAAE-EE5280BB7E0B}" destId="{F7FDB3BB-E9AB-430B-8CC6-1BC6191FBEEE}" srcOrd="1" destOrd="0" presId="urn:microsoft.com/office/officeart/2008/layout/HorizontalMultiLevelHierarchy"/>
    <dgm:cxn modelId="{8D17F647-AD31-4EDD-AD4F-DE76EC5150B8}" type="presParOf" srcId="{BEA3FC66-43D4-4184-98B1-B3EBA94EEE70}" destId="{B93368B3-3FBF-4F13-8974-A8B4E6C2B88F}" srcOrd="4" destOrd="0" presId="urn:microsoft.com/office/officeart/2008/layout/HorizontalMultiLevelHierarchy"/>
    <dgm:cxn modelId="{9208F2C6-126D-493C-B226-199658C6FF13}" type="presParOf" srcId="{B93368B3-3FBF-4F13-8974-A8B4E6C2B88F}" destId="{E5B24879-33B2-414B-AB9F-BC99C761E8DD}" srcOrd="0" destOrd="0" presId="urn:microsoft.com/office/officeart/2008/layout/HorizontalMultiLevelHierarchy"/>
    <dgm:cxn modelId="{4F1C5548-1252-4E5F-88C1-FF4500B85E67}" type="presParOf" srcId="{BEA3FC66-43D4-4184-98B1-B3EBA94EEE70}" destId="{7E680161-F86A-474C-ACEE-0DD18161F7E4}" srcOrd="5" destOrd="0" presId="urn:microsoft.com/office/officeart/2008/layout/HorizontalMultiLevelHierarchy"/>
    <dgm:cxn modelId="{A8FC100F-995C-47FE-9BE9-55D82E6BD216}" type="presParOf" srcId="{7E680161-F86A-474C-ACEE-0DD18161F7E4}" destId="{C4DD9B25-294C-44A1-A88B-B788BFD3870D}" srcOrd="0" destOrd="0" presId="urn:microsoft.com/office/officeart/2008/layout/HorizontalMultiLevelHierarchy"/>
    <dgm:cxn modelId="{C19FEA55-9CFE-4DFC-94E8-0511BFF545EB}" type="presParOf" srcId="{7E680161-F86A-474C-ACEE-0DD18161F7E4}" destId="{3634A4D0-4CC5-4A8F-9211-979ACA55FE10}" srcOrd="1" destOrd="0" presId="urn:microsoft.com/office/officeart/2008/layout/HorizontalMultiLevelHierarchy"/>
    <dgm:cxn modelId="{D9C8C5A2-6F29-46B0-942F-D9C14541070F}" type="presParOf" srcId="{BEA3FC66-43D4-4184-98B1-B3EBA94EEE70}" destId="{DABC81D4-04FE-4AA3-A9F1-55B5AEF0BAC8}" srcOrd="6" destOrd="0" presId="urn:microsoft.com/office/officeart/2008/layout/HorizontalMultiLevelHierarchy"/>
    <dgm:cxn modelId="{5A3474BE-C68B-4FE7-A03C-AFD15293A7C6}" type="presParOf" srcId="{DABC81D4-04FE-4AA3-A9F1-55B5AEF0BAC8}" destId="{D291927A-5E45-4671-8FC9-4F3F418DD45A}" srcOrd="0" destOrd="0" presId="urn:microsoft.com/office/officeart/2008/layout/HorizontalMultiLevelHierarchy"/>
    <dgm:cxn modelId="{76DC6E6D-792B-4173-98D5-6D4287FE4296}" type="presParOf" srcId="{BEA3FC66-43D4-4184-98B1-B3EBA94EEE70}" destId="{7E1E8DC8-B78A-4B15-86E9-D9717A4A11D9}" srcOrd="7" destOrd="0" presId="urn:microsoft.com/office/officeart/2008/layout/HorizontalMultiLevelHierarchy"/>
    <dgm:cxn modelId="{FD69974B-5536-4227-A163-B24CA962EFDE}" type="presParOf" srcId="{7E1E8DC8-B78A-4B15-86E9-D9717A4A11D9}" destId="{12C468C0-2F31-4391-B52D-F722CF2D2F7D}" srcOrd="0" destOrd="0" presId="urn:microsoft.com/office/officeart/2008/layout/HorizontalMultiLevelHierarchy"/>
    <dgm:cxn modelId="{93E95504-3DEC-412F-BCDF-5901A96EA536}" type="presParOf" srcId="{7E1E8DC8-B78A-4B15-86E9-D9717A4A11D9}" destId="{F5806CB8-1342-4E25-A63C-DC9FD86D7FC4}" srcOrd="1" destOrd="0" presId="urn:microsoft.com/office/officeart/2008/layout/HorizontalMultiLevelHierarchy"/>
    <dgm:cxn modelId="{E3870275-962A-4DC9-8712-CE80874B9406}" type="presParOf" srcId="{BEA3FC66-43D4-4184-98B1-B3EBA94EEE70}" destId="{C34BC9BF-0C38-4DA2-91F8-4D3BA511EAD8}" srcOrd="8" destOrd="0" presId="urn:microsoft.com/office/officeart/2008/layout/HorizontalMultiLevelHierarchy"/>
    <dgm:cxn modelId="{8A7FAF7A-B4A7-4FF2-9A65-24DE61E98B13}" type="presParOf" srcId="{C34BC9BF-0C38-4DA2-91F8-4D3BA511EAD8}" destId="{49FB00A1-45DF-4AD9-8E42-3D1B01278812}" srcOrd="0" destOrd="0" presId="urn:microsoft.com/office/officeart/2008/layout/HorizontalMultiLevelHierarchy"/>
    <dgm:cxn modelId="{885BA865-3AF5-4D23-B1A7-DCC98D9F374A}" type="presParOf" srcId="{BEA3FC66-43D4-4184-98B1-B3EBA94EEE70}" destId="{8B45C877-7949-465A-944B-1C87D2AFBD84}" srcOrd="9" destOrd="0" presId="urn:microsoft.com/office/officeart/2008/layout/HorizontalMultiLevelHierarchy"/>
    <dgm:cxn modelId="{C24CCA3A-C7D7-4330-89FD-65012B9CD852}" type="presParOf" srcId="{8B45C877-7949-465A-944B-1C87D2AFBD84}" destId="{0922A519-91DF-4AD8-9532-0FD0D158D969}" srcOrd="0" destOrd="0" presId="urn:microsoft.com/office/officeart/2008/layout/HorizontalMultiLevelHierarchy"/>
    <dgm:cxn modelId="{B9D34016-4081-485A-9C4E-746C8CAE3F83}" type="presParOf" srcId="{8B45C877-7949-465A-944B-1C87D2AFBD84}" destId="{E75B7A6C-D6EC-4F1B-ABBD-BF234D5F05A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07AF211-BDBA-4682-A9B4-FA25CA521D1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E432252-3065-49D3-8090-9843A9D3201E}">
      <dgm:prSet/>
      <dgm:spPr/>
      <dgm:t>
        <a:bodyPr/>
        <a:lstStyle/>
        <a:p>
          <a:r>
            <a:rPr lang="en-US" dirty="0" err="1"/>
            <a:t>Desfăşurarea</a:t>
          </a:r>
          <a:r>
            <a:rPr lang="en-US" dirty="0"/>
            <a:t> </a:t>
          </a:r>
          <a:r>
            <a:rPr lang="en-US" dirty="0" err="1"/>
            <a:t>unei</a:t>
          </a:r>
          <a:r>
            <a:rPr lang="en-US" dirty="0"/>
            <a:t> </a:t>
          </a:r>
          <a:r>
            <a:rPr lang="en-US" dirty="0" err="1"/>
            <a:t>activități</a:t>
          </a:r>
          <a:r>
            <a:rPr lang="en-US" dirty="0"/>
            <a:t> </a:t>
          </a:r>
          <a:r>
            <a:rPr lang="en-US" dirty="0" err="1"/>
            <a:t>medicale</a:t>
          </a:r>
          <a:r>
            <a:rPr lang="en-US" dirty="0"/>
            <a:t> de </a:t>
          </a:r>
          <a:r>
            <a:rPr lang="en-US" dirty="0" err="1"/>
            <a:t>calitate</a:t>
          </a:r>
          <a:r>
            <a:rPr lang="en-US" dirty="0"/>
            <a:t> se </a:t>
          </a:r>
          <a:r>
            <a:rPr lang="en-US" dirty="0" err="1"/>
            <a:t>poate</a:t>
          </a:r>
          <a:r>
            <a:rPr lang="en-US" dirty="0"/>
            <a:t> face </a:t>
          </a:r>
          <a:r>
            <a:rPr lang="en-US" dirty="0" err="1"/>
            <a:t>doar</a:t>
          </a:r>
          <a:r>
            <a:rPr lang="en-US" dirty="0"/>
            <a:t> </a:t>
          </a:r>
          <a:r>
            <a:rPr lang="en-US" dirty="0" err="1"/>
            <a:t>într</a:t>
          </a:r>
          <a:r>
            <a:rPr lang="en-US" dirty="0"/>
            <a:t>-un </a:t>
          </a:r>
          <a:r>
            <a:rPr lang="en-US" dirty="0" err="1"/>
            <a:t>mediu</a:t>
          </a:r>
          <a:r>
            <a:rPr lang="en-US" dirty="0"/>
            <a:t> </a:t>
          </a:r>
          <a:r>
            <a:rPr lang="en-US" dirty="0" err="1"/>
            <a:t>în</a:t>
          </a:r>
          <a:r>
            <a:rPr lang="en-US" dirty="0"/>
            <a:t> care </a:t>
          </a:r>
          <a:r>
            <a:rPr lang="en-US" b="1" dirty="0" err="1"/>
            <a:t>există</a:t>
          </a:r>
          <a:r>
            <a:rPr lang="en-US" b="1" dirty="0"/>
            <a:t> </a:t>
          </a:r>
          <a:r>
            <a:rPr lang="en-US" b="1" dirty="0" err="1"/>
            <a:t>proceduri</a:t>
          </a:r>
          <a:r>
            <a:rPr lang="en-US" b="1" dirty="0"/>
            <a:t> </a:t>
          </a:r>
          <a:r>
            <a:rPr lang="en-US" b="1" dirty="0" err="1"/>
            <a:t>clare</a:t>
          </a:r>
          <a:r>
            <a:rPr lang="en-US" b="1" dirty="0"/>
            <a:t> </a:t>
          </a:r>
          <a:r>
            <a:rPr lang="en-US" b="1" dirty="0" err="1"/>
            <a:t>şi</a:t>
          </a:r>
          <a:r>
            <a:rPr lang="en-US" b="1" dirty="0"/>
            <a:t> </a:t>
          </a:r>
          <a:r>
            <a:rPr lang="en-US" b="1" dirty="0" err="1"/>
            <a:t>ele</a:t>
          </a:r>
          <a:r>
            <a:rPr lang="en-US" b="1" dirty="0"/>
            <a:t> </a:t>
          </a:r>
          <a:r>
            <a:rPr lang="en-US" b="1" dirty="0" err="1"/>
            <a:t>sunt</a:t>
          </a:r>
          <a:r>
            <a:rPr lang="en-US" b="1" dirty="0"/>
            <a:t> </a:t>
          </a:r>
          <a:r>
            <a:rPr lang="en-US" b="1" dirty="0" err="1"/>
            <a:t>respectate</a:t>
          </a:r>
          <a:r>
            <a:rPr lang="en-US" b="1" dirty="0"/>
            <a:t>. </a:t>
          </a:r>
          <a:endParaRPr lang="ru-RU" b="1" dirty="0"/>
        </a:p>
      </dgm:t>
    </dgm:pt>
    <dgm:pt modelId="{103B25C4-B7B2-4ECB-8EF6-92004BDA3AEA}" type="parTrans" cxnId="{2881129A-9756-4CD6-8D4D-FCFB720FFD2D}">
      <dgm:prSet/>
      <dgm:spPr/>
      <dgm:t>
        <a:bodyPr/>
        <a:lstStyle/>
        <a:p>
          <a:endParaRPr lang="ru-RU"/>
        </a:p>
      </dgm:t>
    </dgm:pt>
    <dgm:pt modelId="{CE270686-5958-4723-966E-1A3AF19FE2EC}" type="sibTrans" cxnId="{2881129A-9756-4CD6-8D4D-FCFB720FFD2D}">
      <dgm:prSet/>
      <dgm:spPr/>
      <dgm:t>
        <a:bodyPr/>
        <a:lstStyle/>
        <a:p>
          <a:endParaRPr lang="ru-RU"/>
        </a:p>
      </dgm:t>
    </dgm:pt>
    <dgm:pt modelId="{2ED28114-09AB-4F36-A270-5720F87AEF4D}">
      <dgm:prSet/>
      <dgm:spPr/>
      <dgm:t>
        <a:bodyPr/>
        <a:lstStyle/>
        <a:p>
          <a:r>
            <a:rPr lang="ro-RO" dirty="0" smtClean="0"/>
            <a:t>S</a:t>
          </a:r>
          <a:r>
            <a:rPr lang="en-US" dirty="0" err="1" smtClean="0"/>
            <a:t>copul</a:t>
          </a:r>
          <a:r>
            <a:rPr lang="en-US" dirty="0" smtClean="0"/>
            <a:t> </a:t>
          </a:r>
          <a:r>
            <a:rPr lang="en-US" dirty="0" err="1"/>
            <a:t>adoptării</a:t>
          </a:r>
          <a:r>
            <a:rPr lang="en-US" dirty="0"/>
            <a:t> </a:t>
          </a:r>
          <a:r>
            <a:rPr lang="en-US" dirty="0" err="1"/>
            <a:t>unor</a:t>
          </a:r>
          <a:r>
            <a:rPr lang="en-US" dirty="0"/>
            <a:t> </a:t>
          </a:r>
          <a:r>
            <a:rPr lang="en-US" dirty="0" err="1"/>
            <a:t>sisteme</a:t>
          </a:r>
          <a:r>
            <a:rPr lang="en-US" dirty="0"/>
            <a:t> de </a:t>
          </a:r>
          <a:r>
            <a:rPr lang="en-US" dirty="0" err="1"/>
            <a:t>calitate</a:t>
          </a:r>
          <a:r>
            <a:rPr lang="en-US" dirty="0"/>
            <a:t>, </a:t>
          </a:r>
          <a:r>
            <a:rPr lang="ro-RO" dirty="0" smtClean="0"/>
            <a:t>este</a:t>
          </a:r>
          <a:r>
            <a:rPr lang="en-US" dirty="0" smtClean="0"/>
            <a:t> </a:t>
          </a:r>
          <a:r>
            <a:rPr lang="en-US" dirty="0" err="1"/>
            <a:t>să</a:t>
          </a:r>
          <a:r>
            <a:rPr lang="en-US" dirty="0"/>
            <a:t> </a:t>
          </a:r>
          <a:r>
            <a:rPr lang="en-US" dirty="0" err="1"/>
            <a:t>pună</a:t>
          </a:r>
          <a:r>
            <a:rPr lang="en-US" dirty="0"/>
            <a:t> </a:t>
          </a:r>
          <a:r>
            <a:rPr lang="en-US" b="1" dirty="0" err="1"/>
            <a:t>ordine</a:t>
          </a:r>
          <a:r>
            <a:rPr lang="en-US" b="1" dirty="0"/>
            <a:t> </a:t>
          </a:r>
          <a:r>
            <a:rPr lang="en-US" b="1" dirty="0" err="1"/>
            <a:t>în</a:t>
          </a:r>
          <a:r>
            <a:rPr lang="en-US" b="1" dirty="0"/>
            <a:t> </a:t>
          </a:r>
          <a:r>
            <a:rPr lang="en-US" b="1" dirty="0" err="1"/>
            <a:t>cele</a:t>
          </a:r>
          <a:r>
            <a:rPr lang="en-US" b="1" dirty="0"/>
            <a:t> </a:t>
          </a:r>
          <a:r>
            <a:rPr lang="en-US" b="1" dirty="0" err="1"/>
            <a:t>mai</a:t>
          </a:r>
          <a:r>
            <a:rPr lang="en-US" b="1" dirty="0"/>
            <a:t> </a:t>
          </a:r>
          <a:r>
            <a:rPr lang="en-US" b="1" dirty="0" err="1">
              <a:latin typeface="Calibri" panose="020F0502020204030204" pitchFamily="34" charset="0"/>
              <a:cs typeface="Calibri" panose="020F0502020204030204" pitchFamily="34" charset="0"/>
            </a:rPr>
            <a:t>importante</a:t>
          </a:r>
          <a:r>
            <a:rPr lang="en-US" b="1" dirty="0"/>
            <a:t> </a:t>
          </a:r>
          <a:r>
            <a:rPr lang="en-US" b="1" dirty="0" err="1"/>
            <a:t>puncte</a:t>
          </a:r>
          <a:r>
            <a:rPr lang="en-US" b="1" dirty="0"/>
            <a:t> ale </a:t>
          </a:r>
          <a:r>
            <a:rPr lang="en-US" b="1" dirty="0" err="1"/>
            <a:t>activității</a:t>
          </a:r>
          <a:r>
            <a:rPr lang="en-US" b="1" dirty="0"/>
            <a:t> </a:t>
          </a:r>
          <a:r>
            <a:rPr lang="en-US" dirty="0" err="1"/>
            <a:t>cabinetului</a:t>
          </a:r>
          <a:r>
            <a:rPr lang="en-US" dirty="0"/>
            <a:t> medical. </a:t>
          </a:r>
          <a:r>
            <a:rPr lang="ro-RO" dirty="0" smtClean="0"/>
            <a:t>Cu regret</a:t>
          </a:r>
          <a:r>
            <a:rPr lang="en-US" dirty="0" smtClean="0"/>
            <a:t>, </a:t>
          </a:r>
          <a:r>
            <a:rPr lang="en-US" dirty="0" err="1"/>
            <a:t>în</a:t>
          </a:r>
          <a:r>
            <a:rPr lang="en-US" dirty="0"/>
            <a:t> RM, </a:t>
          </a:r>
          <a:r>
            <a:rPr lang="en-US" dirty="0" err="1"/>
            <a:t>acest</a:t>
          </a:r>
          <a:r>
            <a:rPr lang="en-US" dirty="0"/>
            <a:t> </a:t>
          </a:r>
          <a:r>
            <a:rPr lang="en-US" dirty="0" err="1"/>
            <a:t>lucru</a:t>
          </a:r>
          <a:r>
            <a:rPr lang="en-US" dirty="0"/>
            <a:t> </a:t>
          </a:r>
          <a:r>
            <a:rPr lang="en-US" dirty="0" err="1"/>
            <a:t>este</a:t>
          </a:r>
          <a:r>
            <a:rPr lang="en-US" dirty="0"/>
            <a:t> </a:t>
          </a:r>
          <a:r>
            <a:rPr lang="ro-RO" dirty="0" smtClean="0"/>
            <a:t>dificil</a:t>
          </a:r>
          <a:r>
            <a:rPr lang="en-US" dirty="0" smtClean="0"/>
            <a:t> </a:t>
          </a:r>
          <a:r>
            <a:rPr lang="en-US" dirty="0"/>
            <a:t>de a fi </a:t>
          </a:r>
          <a:r>
            <a:rPr lang="en-US" dirty="0" err="1" smtClean="0"/>
            <a:t>implementat</a:t>
          </a:r>
          <a:r>
            <a:rPr lang="ro-RO" dirty="0" smtClean="0"/>
            <a:t> în practica medicală.</a:t>
          </a:r>
          <a:endParaRPr lang="ru-RU" dirty="0"/>
        </a:p>
      </dgm:t>
    </dgm:pt>
    <dgm:pt modelId="{DCA2811B-DC03-451C-862A-519E18E6B829}" type="parTrans" cxnId="{F8061681-5DB5-435D-8D3A-B3DF48E5EF56}">
      <dgm:prSet/>
      <dgm:spPr/>
      <dgm:t>
        <a:bodyPr/>
        <a:lstStyle/>
        <a:p>
          <a:endParaRPr lang="ru-RU"/>
        </a:p>
      </dgm:t>
    </dgm:pt>
    <dgm:pt modelId="{DD6EB868-E49C-41C5-B0EC-E0E01CFC9002}" type="sibTrans" cxnId="{F8061681-5DB5-435D-8D3A-B3DF48E5EF56}">
      <dgm:prSet/>
      <dgm:spPr/>
      <dgm:t>
        <a:bodyPr/>
        <a:lstStyle/>
        <a:p>
          <a:endParaRPr lang="ru-RU"/>
        </a:p>
      </dgm:t>
    </dgm:pt>
    <dgm:pt modelId="{14E41510-1328-4E22-9A31-6C130A622D94}">
      <dgm:prSet/>
      <dgm:spPr/>
      <dgm:t>
        <a:bodyPr/>
        <a:lstStyle/>
        <a:p>
          <a:r>
            <a:rPr lang="en-US" b="1" dirty="0" err="1"/>
            <a:t>Lipsa</a:t>
          </a:r>
          <a:r>
            <a:rPr lang="en-US" b="1" dirty="0"/>
            <a:t> </a:t>
          </a:r>
          <a:r>
            <a:rPr lang="en-US" b="1" dirty="0" err="1"/>
            <a:t>unor</a:t>
          </a:r>
          <a:r>
            <a:rPr lang="en-US" b="1" dirty="0"/>
            <a:t> </a:t>
          </a:r>
          <a:r>
            <a:rPr lang="en-US" b="1" dirty="0" err="1"/>
            <a:t>proceduri</a:t>
          </a:r>
          <a:r>
            <a:rPr lang="en-US" b="1" dirty="0"/>
            <a:t> </a:t>
          </a:r>
          <a:r>
            <a:rPr lang="en-US" b="1" dirty="0" err="1"/>
            <a:t>clare</a:t>
          </a:r>
          <a:r>
            <a:rPr lang="en-US" b="1" dirty="0"/>
            <a:t> conduce la </a:t>
          </a:r>
          <a:r>
            <a:rPr lang="en-US" b="1" dirty="0" err="1"/>
            <a:t>erori</a:t>
          </a:r>
          <a:r>
            <a:rPr lang="en-US" b="1" dirty="0"/>
            <a:t> </a:t>
          </a:r>
          <a:r>
            <a:rPr lang="en-US" dirty="0"/>
            <a:t>care pot fi </a:t>
          </a:r>
          <a:r>
            <a:rPr lang="en-US" dirty="0" err="1"/>
            <a:t>descoperite</a:t>
          </a:r>
          <a:r>
            <a:rPr lang="en-US" dirty="0"/>
            <a:t> </a:t>
          </a:r>
          <a:r>
            <a:rPr lang="en-US" dirty="0" err="1"/>
            <a:t>peste</a:t>
          </a:r>
          <a:r>
            <a:rPr lang="en-US" dirty="0"/>
            <a:t> </a:t>
          </a:r>
          <a:r>
            <a:rPr lang="en-US" dirty="0" err="1"/>
            <a:t>ani</a:t>
          </a:r>
          <a:r>
            <a:rPr lang="en-US" dirty="0"/>
            <a:t> </a:t>
          </a:r>
          <a:r>
            <a:rPr lang="en-US" dirty="0" err="1" smtClean="0"/>
            <a:t>buni</a:t>
          </a:r>
          <a:r>
            <a:rPr lang="en-US" dirty="0" smtClean="0"/>
            <a:t> </a:t>
          </a:r>
          <a:r>
            <a:rPr lang="en-US" dirty="0" err="1"/>
            <a:t>şi</a:t>
          </a:r>
          <a:r>
            <a:rPr lang="en-US" dirty="0"/>
            <a:t> </a:t>
          </a:r>
          <a:r>
            <a:rPr lang="en-US" dirty="0" err="1"/>
            <a:t>ele</a:t>
          </a:r>
          <a:r>
            <a:rPr lang="en-US" dirty="0"/>
            <a:t> pot </a:t>
          </a:r>
          <a:r>
            <a:rPr lang="en-US" dirty="0" err="1"/>
            <a:t>pune</a:t>
          </a:r>
          <a:r>
            <a:rPr lang="en-US" dirty="0"/>
            <a:t> </a:t>
          </a:r>
          <a:r>
            <a:rPr lang="en-US" dirty="0" err="1"/>
            <a:t>în</a:t>
          </a:r>
          <a:r>
            <a:rPr lang="en-US" dirty="0"/>
            <a:t> </a:t>
          </a:r>
          <a:r>
            <a:rPr lang="en-US" dirty="0" err="1"/>
            <a:t>pericol</a:t>
          </a:r>
          <a:r>
            <a:rPr lang="en-US" dirty="0"/>
            <a:t> </a:t>
          </a:r>
          <a:r>
            <a:rPr lang="en-US" dirty="0" err="1"/>
            <a:t>întreaga</a:t>
          </a:r>
          <a:r>
            <a:rPr lang="en-US" dirty="0"/>
            <a:t> </a:t>
          </a:r>
          <a:r>
            <a:rPr lang="en-US" dirty="0" err="1"/>
            <a:t>funcționare</a:t>
          </a:r>
          <a:r>
            <a:rPr lang="en-US" dirty="0"/>
            <a:t> a </a:t>
          </a:r>
          <a:r>
            <a:rPr lang="en-US" dirty="0" err="1"/>
            <a:t>echipei</a:t>
          </a:r>
          <a:r>
            <a:rPr lang="en-US" dirty="0"/>
            <a:t> </a:t>
          </a:r>
          <a:r>
            <a:rPr lang="en-US" dirty="0" err="1"/>
            <a:t>medicale</a:t>
          </a:r>
          <a:r>
            <a:rPr lang="en-US" dirty="0"/>
            <a:t>.</a:t>
          </a:r>
          <a:endParaRPr lang="ru-RU" dirty="0"/>
        </a:p>
      </dgm:t>
    </dgm:pt>
    <dgm:pt modelId="{33FDEFF8-4097-4BDB-BD5C-34D3E84F40AC}" type="parTrans" cxnId="{7320AD29-A920-4516-809D-8E55FF52A650}">
      <dgm:prSet/>
      <dgm:spPr/>
      <dgm:t>
        <a:bodyPr/>
        <a:lstStyle/>
        <a:p>
          <a:endParaRPr lang="ru-RU"/>
        </a:p>
      </dgm:t>
    </dgm:pt>
    <dgm:pt modelId="{90E303FF-2922-4CA8-BA7C-DAB40BF3F13C}" type="sibTrans" cxnId="{7320AD29-A920-4516-809D-8E55FF52A650}">
      <dgm:prSet/>
      <dgm:spPr/>
      <dgm:t>
        <a:bodyPr/>
        <a:lstStyle/>
        <a:p>
          <a:endParaRPr lang="ru-RU"/>
        </a:p>
      </dgm:t>
    </dgm:pt>
    <dgm:pt modelId="{031CC120-F266-45BB-8FEB-3CAA1DE01770}" type="pres">
      <dgm:prSet presAssocID="{307AF211-BDBA-4682-A9B4-FA25CA521D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C499A5-405E-4C71-B8C8-473EA956060B}" type="pres">
      <dgm:prSet presAssocID="{DE432252-3065-49D3-8090-9843A9D3201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1EE46-D98E-454E-8372-FF344D7E5EE9}" type="pres">
      <dgm:prSet presAssocID="{CE270686-5958-4723-966E-1A3AF19FE2EC}" presName="spacer" presStyleCnt="0"/>
      <dgm:spPr/>
    </dgm:pt>
    <dgm:pt modelId="{53E442F2-4E6F-43AF-9F5C-2AC236D53551}" type="pres">
      <dgm:prSet presAssocID="{2ED28114-09AB-4F36-A270-5720F87AEF4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593F4-2A7B-45D8-AF9C-7F76D694E025}" type="pres">
      <dgm:prSet presAssocID="{DD6EB868-E49C-41C5-B0EC-E0E01CFC9002}" presName="spacer" presStyleCnt="0"/>
      <dgm:spPr/>
    </dgm:pt>
    <dgm:pt modelId="{45D7B430-0EFA-46F8-A0DA-F82380C9B3D8}" type="pres">
      <dgm:prSet presAssocID="{14E41510-1328-4E22-9A31-6C130A622D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940C23-8DDB-46D9-8ACC-1E10F084B5E4}" type="presOf" srcId="{14E41510-1328-4E22-9A31-6C130A622D94}" destId="{45D7B430-0EFA-46F8-A0DA-F82380C9B3D8}" srcOrd="0" destOrd="0" presId="urn:microsoft.com/office/officeart/2005/8/layout/vList2"/>
    <dgm:cxn modelId="{FBF40693-3CBD-4E8F-B410-486024C93753}" type="presOf" srcId="{2ED28114-09AB-4F36-A270-5720F87AEF4D}" destId="{53E442F2-4E6F-43AF-9F5C-2AC236D53551}" srcOrd="0" destOrd="0" presId="urn:microsoft.com/office/officeart/2005/8/layout/vList2"/>
    <dgm:cxn modelId="{F8061681-5DB5-435D-8D3A-B3DF48E5EF56}" srcId="{307AF211-BDBA-4682-A9B4-FA25CA521D1A}" destId="{2ED28114-09AB-4F36-A270-5720F87AEF4D}" srcOrd="1" destOrd="0" parTransId="{DCA2811B-DC03-451C-862A-519E18E6B829}" sibTransId="{DD6EB868-E49C-41C5-B0EC-E0E01CFC9002}"/>
    <dgm:cxn modelId="{7320AD29-A920-4516-809D-8E55FF52A650}" srcId="{307AF211-BDBA-4682-A9B4-FA25CA521D1A}" destId="{14E41510-1328-4E22-9A31-6C130A622D94}" srcOrd="2" destOrd="0" parTransId="{33FDEFF8-4097-4BDB-BD5C-34D3E84F40AC}" sibTransId="{90E303FF-2922-4CA8-BA7C-DAB40BF3F13C}"/>
    <dgm:cxn modelId="{58D7EA51-34DD-4714-A4E3-90B4AA5B9E4F}" type="presOf" srcId="{307AF211-BDBA-4682-A9B4-FA25CA521D1A}" destId="{031CC120-F266-45BB-8FEB-3CAA1DE01770}" srcOrd="0" destOrd="0" presId="urn:microsoft.com/office/officeart/2005/8/layout/vList2"/>
    <dgm:cxn modelId="{1FF1E7D4-CDFB-4B68-94C2-3E1F4DACEA99}" type="presOf" srcId="{DE432252-3065-49D3-8090-9843A9D3201E}" destId="{9EC499A5-405E-4C71-B8C8-473EA956060B}" srcOrd="0" destOrd="0" presId="urn:microsoft.com/office/officeart/2005/8/layout/vList2"/>
    <dgm:cxn modelId="{2881129A-9756-4CD6-8D4D-FCFB720FFD2D}" srcId="{307AF211-BDBA-4682-A9B4-FA25CA521D1A}" destId="{DE432252-3065-49D3-8090-9843A9D3201E}" srcOrd="0" destOrd="0" parTransId="{103B25C4-B7B2-4ECB-8EF6-92004BDA3AEA}" sibTransId="{CE270686-5958-4723-966E-1A3AF19FE2EC}"/>
    <dgm:cxn modelId="{35A6EA58-B69B-45F5-BB7E-F293298DF359}" type="presParOf" srcId="{031CC120-F266-45BB-8FEB-3CAA1DE01770}" destId="{9EC499A5-405E-4C71-B8C8-473EA956060B}" srcOrd="0" destOrd="0" presId="urn:microsoft.com/office/officeart/2005/8/layout/vList2"/>
    <dgm:cxn modelId="{D236342C-7779-4E3C-8DC3-D0EE4B7B88EF}" type="presParOf" srcId="{031CC120-F266-45BB-8FEB-3CAA1DE01770}" destId="{EC61EE46-D98E-454E-8372-FF344D7E5EE9}" srcOrd="1" destOrd="0" presId="urn:microsoft.com/office/officeart/2005/8/layout/vList2"/>
    <dgm:cxn modelId="{A6138CA8-701E-4A7F-B274-5C0E0E168E06}" type="presParOf" srcId="{031CC120-F266-45BB-8FEB-3CAA1DE01770}" destId="{53E442F2-4E6F-43AF-9F5C-2AC236D53551}" srcOrd="2" destOrd="0" presId="urn:microsoft.com/office/officeart/2005/8/layout/vList2"/>
    <dgm:cxn modelId="{F11AD2C6-94F7-480D-BF6D-D80C8FDC45EC}" type="presParOf" srcId="{031CC120-F266-45BB-8FEB-3CAA1DE01770}" destId="{08E593F4-2A7B-45D8-AF9C-7F76D694E025}" srcOrd="3" destOrd="0" presId="urn:microsoft.com/office/officeart/2005/8/layout/vList2"/>
    <dgm:cxn modelId="{C9FCA513-345F-4481-8195-AF5E79872BFF}" type="presParOf" srcId="{031CC120-F266-45BB-8FEB-3CAA1DE01770}" destId="{45D7B430-0EFA-46F8-A0DA-F82380C9B3D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03DE562-C0BF-40BE-B701-4539136281E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8E303E-9CAF-4209-984A-A755A52DDFFC}">
      <dgm:prSet/>
      <dgm:spPr/>
      <dgm:t>
        <a:bodyPr/>
        <a:lstStyle/>
        <a:p>
          <a:pPr algn="l"/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1.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Privește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lucrurile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dintr</a:t>
          </a: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-o </a:t>
          </a:r>
          <a:r>
            <a:rPr lang="en-US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altă</a:t>
          </a: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perspectivă</a:t>
          </a: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atunci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când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monitorizezi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situație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 </a:t>
          </a:r>
          <a:endParaRPr lang="ro-RO" dirty="0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 </a:t>
          </a:r>
          <a:r>
            <a:rPr lang="en-US" i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îți</a:t>
          </a:r>
          <a:r>
            <a:rPr lang="en-US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i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spune</a:t>
          </a:r>
          <a:r>
            <a:rPr lang="en-US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i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intuiția</a:t>
          </a:r>
          <a:r>
            <a:rPr lang="en-US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? Ce </a:t>
          </a:r>
          <a:r>
            <a:rPr lang="en-US" i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îți</a:t>
          </a:r>
          <a:r>
            <a:rPr lang="en-US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spun </a:t>
          </a:r>
          <a:r>
            <a:rPr lang="en-US" i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simțurile</a:t>
          </a:r>
          <a:r>
            <a:rPr lang="en-US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? </a:t>
          </a:r>
          <a:r>
            <a:rPr lang="en-US" i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Sesizezi</a:t>
          </a:r>
          <a:r>
            <a:rPr lang="en-US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i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i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vezi</a:t>
          </a:r>
          <a:r>
            <a:rPr lang="en-US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i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ceva</a:t>
          </a:r>
          <a:r>
            <a:rPr lang="en-US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i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diferit</a:t>
          </a:r>
          <a:r>
            <a:rPr lang="en-US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?</a:t>
          </a:r>
          <a:endParaRPr lang="ru-RU" i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E9D07CC-0485-4FAB-8EEE-5DD0DA0F0BAB}" type="parTrans" cxnId="{4E1649ED-281E-413F-B7B9-9754F842A19A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BD4B75E-B4EB-4E1C-B2E0-5C627824D4FC}" type="sibTrans" cxnId="{4E1649ED-281E-413F-B7B9-9754F842A19A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2B16199-883A-4F58-A564-24B97FC0C522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2. Pune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întrebări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atunci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când</a:t>
          </a: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nu </a:t>
          </a:r>
          <a:r>
            <a:rPr lang="en-US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ești</a:t>
          </a: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sigur</a:t>
          </a: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ceva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când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e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vorba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un aspect care nu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ți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-e </a:t>
          </a:r>
          <a:r>
            <a:rPr lang="ro-RO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cunoscut</a:t>
          </a:r>
          <a:r>
            <a:rPr lang="en-U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mod normal.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0B5F54A-6A26-4CAA-9AEC-23B4456FAA2C}" type="parTrans" cxnId="{15425D5E-3537-4872-8641-BBFDA0F20769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FE8C433-78E5-4046-A209-2A0CAB5531D4}" type="sibTrans" cxnId="{15425D5E-3537-4872-8641-BBFDA0F20769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046C904-EEB0-4E84-8FDB-3DDCBF9767D9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3. </a:t>
          </a:r>
          <a:r>
            <a:rPr lang="en-US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Fii</a:t>
          </a: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persistent 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dacă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“feedback-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ul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”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tău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nu pare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fie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luat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calcul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cei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avizați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manageri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asistenți-șefi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etc.), </a:t>
          </a:r>
          <a:r>
            <a:rPr lang="en-US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analizează-ți</a:t>
          </a: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observațiile</a:t>
          </a: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și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adresează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-le din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nou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dacă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știi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că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ele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pot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afecta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starea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pacienților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pe care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îi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îngrijești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DAC13DB-737C-43BF-9A94-DC945C7E0DFF}" type="parTrans" cxnId="{7D8D16F4-CF72-47CC-8FCF-7633631E6416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E541A0B-4861-46CF-A46A-D85AA4233C81}" type="sibTrans" cxnId="{7D8D16F4-CF72-47CC-8FCF-7633631E6416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B80300B-873B-4662-9196-5904A97F5235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4.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Învață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acorzi</a:t>
          </a: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atenție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și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celor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care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îți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împărtășesc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îngrijorările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lor – fie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colegi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membri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ai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familiei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pacientului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3B7A8AC-FCDC-4FFF-B97C-147A52207E0D}" type="parTrans" cxnId="{45878F49-4EFE-4DF7-A449-43E538BA2FC3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6EFF607-664A-4EB1-80F1-FD4495A500A6}" type="sibTrans" cxnId="{45878F49-4EFE-4DF7-A449-43E538BA2FC3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C87C358-EDA5-42D3-9C44-45269E4E383F}" type="pres">
      <dgm:prSet presAssocID="{903DE562-C0BF-40BE-B701-4539136281E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A937DCC-0844-43F5-B937-B96372001CFC}" type="pres">
      <dgm:prSet presAssocID="{FE8E303E-9CAF-4209-984A-A755A52DDFFC}" presName="thickLine" presStyleLbl="alignNode1" presStyleIdx="0" presStyleCnt="4"/>
      <dgm:spPr/>
    </dgm:pt>
    <dgm:pt modelId="{74CB72E3-772C-4DE0-A8CC-225D3C6E475B}" type="pres">
      <dgm:prSet presAssocID="{FE8E303E-9CAF-4209-984A-A755A52DDFFC}" presName="horz1" presStyleCnt="0"/>
      <dgm:spPr/>
    </dgm:pt>
    <dgm:pt modelId="{2A55D038-30D9-42FB-A962-ABC74E2CC39A}" type="pres">
      <dgm:prSet presAssocID="{FE8E303E-9CAF-4209-984A-A755A52DDFFC}" presName="tx1" presStyleLbl="revTx" presStyleIdx="0" presStyleCnt="4"/>
      <dgm:spPr/>
      <dgm:t>
        <a:bodyPr/>
        <a:lstStyle/>
        <a:p>
          <a:endParaRPr lang="ru-RU"/>
        </a:p>
      </dgm:t>
    </dgm:pt>
    <dgm:pt modelId="{86ACF946-60EB-4582-9B44-A3E216C3BA9E}" type="pres">
      <dgm:prSet presAssocID="{FE8E303E-9CAF-4209-984A-A755A52DDFFC}" presName="vert1" presStyleCnt="0"/>
      <dgm:spPr/>
    </dgm:pt>
    <dgm:pt modelId="{B826F63A-C5D7-486E-B5CD-E170E9BC9443}" type="pres">
      <dgm:prSet presAssocID="{D2B16199-883A-4F58-A564-24B97FC0C522}" presName="thickLine" presStyleLbl="alignNode1" presStyleIdx="1" presStyleCnt="4"/>
      <dgm:spPr/>
    </dgm:pt>
    <dgm:pt modelId="{811EE2A6-9E07-4CDF-9B2B-CE43A05FD46D}" type="pres">
      <dgm:prSet presAssocID="{D2B16199-883A-4F58-A564-24B97FC0C522}" presName="horz1" presStyleCnt="0"/>
      <dgm:spPr/>
    </dgm:pt>
    <dgm:pt modelId="{45710F05-334B-46C4-9C86-FE42594AED0A}" type="pres">
      <dgm:prSet presAssocID="{D2B16199-883A-4F58-A564-24B97FC0C522}" presName="tx1" presStyleLbl="revTx" presStyleIdx="1" presStyleCnt="4"/>
      <dgm:spPr/>
      <dgm:t>
        <a:bodyPr/>
        <a:lstStyle/>
        <a:p>
          <a:endParaRPr lang="ru-RU"/>
        </a:p>
      </dgm:t>
    </dgm:pt>
    <dgm:pt modelId="{FE1228EE-27F3-4229-B8BE-C96F068C89F9}" type="pres">
      <dgm:prSet presAssocID="{D2B16199-883A-4F58-A564-24B97FC0C522}" presName="vert1" presStyleCnt="0"/>
      <dgm:spPr/>
    </dgm:pt>
    <dgm:pt modelId="{B7C3DEFB-8CC0-4081-BA71-2301C1BED293}" type="pres">
      <dgm:prSet presAssocID="{2046C904-EEB0-4E84-8FDB-3DDCBF9767D9}" presName="thickLine" presStyleLbl="alignNode1" presStyleIdx="2" presStyleCnt="4"/>
      <dgm:spPr/>
    </dgm:pt>
    <dgm:pt modelId="{52D74339-3348-43B6-89CD-29443F134938}" type="pres">
      <dgm:prSet presAssocID="{2046C904-EEB0-4E84-8FDB-3DDCBF9767D9}" presName="horz1" presStyleCnt="0"/>
      <dgm:spPr/>
    </dgm:pt>
    <dgm:pt modelId="{F72B7938-CE0F-4EB1-95DC-0C9A8C28932C}" type="pres">
      <dgm:prSet presAssocID="{2046C904-EEB0-4E84-8FDB-3DDCBF9767D9}" presName="tx1" presStyleLbl="revTx" presStyleIdx="2" presStyleCnt="4"/>
      <dgm:spPr/>
      <dgm:t>
        <a:bodyPr/>
        <a:lstStyle/>
        <a:p>
          <a:endParaRPr lang="ru-RU"/>
        </a:p>
      </dgm:t>
    </dgm:pt>
    <dgm:pt modelId="{7F257FFE-FDDE-434D-9F51-5D6A01E9125B}" type="pres">
      <dgm:prSet presAssocID="{2046C904-EEB0-4E84-8FDB-3DDCBF9767D9}" presName="vert1" presStyleCnt="0"/>
      <dgm:spPr/>
    </dgm:pt>
    <dgm:pt modelId="{7E12DC70-77DB-476D-9996-745FACBABBC5}" type="pres">
      <dgm:prSet presAssocID="{CB80300B-873B-4662-9196-5904A97F5235}" presName="thickLine" presStyleLbl="alignNode1" presStyleIdx="3" presStyleCnt="4"/>
      <dgm:spPr/>
    </dgm:pt>
    <dgm:pt modelId="{79C9B75E-D155-4C1B-90F0-016381781469}" type="pres">
      <dgm:prSet presAssocID="{CB80300B-873B-4662-9196-5904A97F5235}" presName="horz1" presStyleCnt="0"/>
      <dgm:spPr/>
    </dgm:pt>
    <dgm:pt modelId="{F6859F70-A2A9-4CC3-A525-0E8B15C19834}" type="pres">
      <dgm:prSet presAssocID="{CB80300B-873B-4662-9196-5904A97F5235}" presName="tx1" presStyleLbl="revTx" presStyleIdx="3" presStyleCnt="4"/>
      <dgm:spPr/>
      <dgm:t>
        <a:bodyPr/>
        <a:lstStyle/>
        <a:p>
          <a:endParaRPr lang="ru-RU"/>
        </a:p>
      </dgm:t>
    </dgm:pt>
    <dgm:pt modelId="{AD33B6AE-C698-4382-B75A-D1D63E6E9499}" type="pres">
      <dgm:prSet presAssocID="{CB80300B-873B-4662-9196-5904A97F5235}" presName="vert1" presStyleCnt="0"/>
      <dgm:spPr/>
    </dgm:pt>
  </dgm:ptLst>
  <dgm:cxnLst>
    <dgm:cxn modelId="{15425D5E-3537-4872-8641-BBFDA0F20769}" srcId="{903DE562-C0BF-40BE-B701-4539136281E6}" destId="{D2B16199-883A-4F58-A564-24B97FC0C522}" srcOrd="1" destOrd="0" parTransId="{C0B5F54A-6A26-4CAA-9AEC-23B4456FAA2C}" sibTransId="{4FE8C433-78E5-4046-A209-2A0CAB5531D4}"/>
    <dgm:cxn modelId="{12575667-584F-4109-B702-3F2CCEDE701B}" type="presOf" srcId="{CB80300B-873B-4662-9196-5904A97F5235}" destId="{F6859F70-A2A9-4CC3-A525-0E8B15C19834}" srcOrd="0" destOrd="0" presId="urn:microsoft.com/office/officeart/2008/layout/LinedList"/>
    <dgm:cxn modelId="{EE010CD2-952B-4180-BB1D-1B5BB4FC89DE}" type="presOf" srcId="{FE8E303E-9CAF-4209-984A-A755A52DDFFC}" destId="{2A55D038-30D9-42FB-A962-ABC74E2CC39A}" srcOrd="0" destOrd="0" presId="urn:microsoft.com/office/officeart/2008/layout/LinedList"/>
    <dgm:cxn modelId="{7D8D16F4-CF72-47CC-8FCF-7633631E6416}" srcId="{903DE562-C0BF-40BE-B701-4539136281E6}" destId="{2046C904-EEB0-4E84-8FDB-3DDCBF9767D9}" srcOrd="2" destOrd="0" parTransId="{5DAC13DB-737C-43BF-9A94-DC945C7E0DFF}" sibTransId="{0E541A0B-4861-46CF-A46A-D85AA4233C81}"/>
    <dgm:cxn modelId="{4E1649ED-281E-413F-B7B9-9754F842A19A}" srcId="{903DE562-C0BF-40BE-B701-4539136281E6}" destId="{FE8E303E-9CAF-4209-984A-A755A52DDFFC}" srcOrd="0" destOrd="0" parTransId="{8E9D07CC-0485-4FAB-8EEE-5DD0DA0F0BAB}" sibTransId="{BBD4B75E-B4EB-4E1C-B2E0-5C627824D4FC}"/>
    <dgm:cxn modelId="{A64AB27F-D97D-4862-93B4-BF30C10714A2}" type="presOf" srcId="{D2B16199-883A-4F58-A564-24B97FC0C522}" destId="{45710F05-334B-46C4-9C86-FE42594AED0A}" srcOrd="0" destOrd="0" presId="urn:microsoft.com/office/officeart/2008/layout/LinedList"/>
    <dgm:cxn modelId="{45878F49-4EFE-4DF7-A449-43E538BA2FC3}" srcId="{903DE562-C0BF-40BE-B701-4539136281E6}" destId="{CB80300B-873B-4662-9196-5904A97F5235}" srcOrd="3" destOrd="0" parTransId="{F3B7A8AC-FCDC-4FFF-B97C-147A52207E0D}" sibTransId="{A6EFF607-664A-4EB1-80F1-FD4495A500A6}"/>
    <dgm:cxn modelId="{57DCF0F6-C666-4017-88D6-E8CCE140F7B8}" type="presOf" srcId="{903DE562-C0BF-40BE-B701-4539136281E6}" destId="{5C87C358-EDA5-42D3-9C44-45269E4E383F}" srcOrd="0" destOrd="0" presId="urn:microsoft.com/office/officeart/2008/layout/LinedList"/>
    <dgm:cxn modelId="{349D86DE-C2B4-400F-929A-993A09C4B20B}" type="presOf" srcId="{2046C904-EEB0-4E84-8FDB-3DDCBF9767D9}" destId="{F72B7938-CE0F-4EB1-95DC-0C9A8C28932C}" srcOrd="0" destOrd="0" presId="urn:microsoft.com/office/officeart/2008/layout/LinedList"/>
    <dgm:cxn modelId="{82DD5023-B1CD-48EB-A2DB-4C2EA9D2340B}" type="presParOf" srcId="{5C87C358-EDA5-42D3-9C44-45269E4E383F}" destId="{EA937DCC-0844-43F5-B937-B96372001CFC}" srcOrd="0" destOrd="0" presId="urn:microsoft.com/office/officeart/2008/layout/LinedList"/>
    <dgm:cxn modelId="{FB2EC46B-7143-4488-9A54-4BA66D1B9455}" type="presParOf" srcId="{5C87C358-EDA5-42D3-9C44-45269E4E383F}" destId="{74CB72E3-772C-4DE0-A8CC-225D3C6E475B}" srcOrd="1" destOrd="0" presId="urn:microsoft.com/office/officeart/2008/layout/LinedList"/>
    <dgm:cxn modelId="{F543D2DA-AADC-49A1-AAA4-41B4C3492B81}" type="presParOf" srcId="{74CB72E3-772C-4DE0-A8CC-225D3C6E475B}" destId="{2A55D038-30D9-42FB-A962-ABC74E2CC39A}" srcOrd="0" destOrd="0" presId="urn:microsoft.com/office/officeart/2008/layout/LinedList"/>
    <dgm:cxn modelId="{539E9B1F-5729-40C8-B110-92EBD90FBE67}" type="presParOf" srcId="{74CB72E3-772C-4DE0-A8CC-225D3C6E475B}" destId="{86ACF946-60EB-4582-9B44-A3E216C3BA9E}" srcOrd="1" destOrd="0" presId="urn:microsoft.com/office/officeart/2008/layout/LinedList"/>
    <dgm:cxn modelId="{B2881A55-5AEA-4C9D-860E-1619221E5169}" type="presParOf" srcId="{5C87C358-EDA5-42D3-9C44-45269E4E383F}" destId="{B826F63A-C5D7-486E-B5CD-E170E9BC9443}" srcOrd="2" destOrd="0" presId="urn:microsoft.com/office/officeart/2008/layout/LinedList"/>
    <dgm:cxn modelId="{F0ED4523-E209-4ED7-9A4C-6B076C479B70}" type="presParOf" srcId="{5C87C358-EDA5-42D3-9C44-45269E4E383F}" destId="{811EE2A6-9E07-4CDF-9B2B-CE43A05FD46D}" srcOrd="3" destOrd="0" presId="urn:microsoft.com/office/officeart/2008/layout/LinedList"/>
    <dgm:cxn modelId="{A3CC6D34-C433-4B61-85FD-FF3A39174FA9}" type="presParOf" srcId="{811EE2A6-9E07-4CDF-9B2B-CE43A05FD46D}" destId="{45710F05-334B-46C4-9C86-FE42594AED0A}" srcOrd="0" destOrd="0" presId="urn:microsoft.com/office/officeart/2008/layout/LinedList"/>
    <dgm:cxn modelId="{40815492-C87B-4A0B-BBD9-407A3942B568}" type="presParOf" srcId="{811EE2A6-9E07-4CDF-9B2B-CE43A05FD46D}" destId="{FE1228EE-27F3-4229-B8BE-C96F068C89F9}" srcOrd="1" destOrd="0" presId="urn:microsoft.com/office/officeart/2008/layout/LinedList"/>
    <dgm:cxn modelId="{DF99FFCD-3DD5-45B3-8E1B-5C4A2E19E624}" type="presParOf" srcId="{5C87C358-EDA5-42D3-9C44-45269E4E383F}" destId="{B7C3DEFB-8CC0-4081-BA71-2301C1BED293}" srcOrd="4" destOrd="0" presId="urn:microsoft.com/office/officeart/2008/layout/LinedList"/>
    <dgm:cxn modelId="{E1A7B998-6596-41AE-8E80-7601451B754C}" type="presParOf" srcId="{5C87C358-EDA5-42D3-9C44-45269E4E383F}" destId="{52D74339-3348-43B6-89CD-29443F134938}" srcOrd="5" destOrd="0" presId="urn:microsoft.com/office/officeart/2008/layout/LinedList"/>
    <dgm:cxn modelId="{D4B8BC4D-8F39-4035-83C8-9CF9842BB617}" type="presParOf" srcId="{52D74339-3348-43B6-89CD-29443F134938}" destId="{F72B7938-CE0F-4EB1-95DC-0C9A8C28932C}" srcOrd="0" destOrd="0" presId="urn:microsoft.com/office/officeart/2008/layout/LinedList"/>
    <dgm:cxn modelId="{45EEAE91-C469-4680-B0EA-9CB70D34472C}" type="presParOf" srcId="{52D74339-3348-43B6-89CD-29443F134938}" destId="{7F257FFE-FDDE-434D-9F51-5D6A01E9125B}" srcOrd="1" destOrd="0" presId="urn:microsoft.com/office/officeart/2008/layout/LinedList"/>
    <dgm:cxn modelId="{0AA7A0F4-7839-4B63-B8AD-465CB15C9CE8}" type="presParOf" srcId="{5C87C358-EDA5-42D3-9C44-45269E4E383F}" destId="{7E12DC70-77DB-476D-9996-745FACBABBC5}" srcOrd="6" destOrd="0" presId="urn:microsoft.com/office/officeart/2008/layout/LinedList"/>
    <dgm:cxn modelId="{377E045C-6268-4242-A6ED-994AD6B69107}" type="presParOf" srcId="{5C87C358-EDA5-42D3-9C44-45269E4E383F}" destId="{79C9B75E-D155-4C1B-90F0-016381781469}" srcOrd="7" destOrd="0" presId="urn:microsoft.com/office/officeart/2008/layout/LinedList"/>
    <dgm:cxn modelId="{DD8CE213-8806-4CD2-B2D4-5AFCC9DF7472}" type="presParOf" srcId="{79C9B75E-D155-4C1B-90F0-016381781469}" destId="{F6859F70-A2A9-4CC3-A525-0E8B15C19834}" srcOrd="0" destOrd="0" presId="urn:microsoft.com/office/officeart/2008/layout/LinedList"/>
    <dgm:cxn modelId="{85703326-FBF5-416B-9AC4-90E8A660A862}" type="presParOf" srcId="{79C9B75E-D155-4C1B-90F0-016381781469}" destId="{AD33B6AE-C698-4382-B75A-D1D63E6E94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B9A6C1-EA6D-49EF-BA0C-4C040B7EE73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071146-B267-4015-A4E7-B74B4A846450}">
      <dgm:prSet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5. Nu-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fie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teamă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îți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expui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punctul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vedere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dacă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echipa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ta pare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nu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înțeleagă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problemă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Uneori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din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cauza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obișnuinței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unei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mentalități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grup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anumiți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colegi</a:t>
          </a:r>
          <a:r>
            <a: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pot </a:t>
          </a:r>
          <a:r>
            <a:rPr lang="ro-RO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evita </a:t>
          </a:r>
          <a:r>
            <a:rPr lang="en-US" sz="24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</a:t>
          </a:r>
          <a:r>
            <a: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intervină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cu o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părere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care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putea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schimba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bine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viața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pacienților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518B38-AB57-43DC-AB41-EAB23815802E}" type="parTrans" cxnId="{3B5173D6-811F-42A7-B05D-3DD44A020DAE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0B8A891-696C-463F-8F5D-10335D30D33E}" type="sibTrans" cxnId="{3B5173D6-811F-42A7-B05D-3DD44A020DAE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5F0A837-DDCC-4A95-9E14-46C46B8AB1E6}">
      <dgm:prSet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6. </a:t>
          </a:r>
          <a:r>
            <a:rPr lang="ro-RO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uita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fii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deschis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și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la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păreri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diferite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care pot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completa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informațiile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care ai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nevoie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pentru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oferi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îngrijirea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corectă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pacienților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r>
            <a: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</a:t>
          </a:r>
          <a:endParaRPr lang="ru-RU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3D9C839-4F54-4C25-9827-1CD01485258C}" type="parTrans" cxnId="{40388708-4914-4B00-A621-E94EAD061E63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FF593E3-BB4B-4E15-8E24-6B31ACBB9D91}" type="sibTrans" cxnId="{40388708-4914-4B00-A621-E94EAD061E63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AADAAB6-AA67-4A79-990F-F537CFDA39CD}">
      <dgm:prSet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7.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Uneori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totul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stă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detalii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așa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cum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probabil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o-RO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s-</a:t>
          </a:r>
          <a:r>
            <a: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auzit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Indicatorii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minori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schimbările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insesizabile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factorii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aparent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nesemnificativi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pot fi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care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schimbă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cu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totul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rezultatele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unui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caz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C071FF7-07CF-4079-B1D1-0A0A4F4DF50E}" type="parTrans" cxnId="{ED18EC07-F8B4-4D9E-ACD4-F664A90644F6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FCCFBD5-FAC0-43AE-AA97-562B1D9D2CB1}" type="sibTrans" cxnId="{ED18EC07-F8B4-4D9E-ACD4-F664A90644F6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DE3AD38-5ECC-4C06-91A3-595A0622D5EB}" type="pres">
      <dgm:prSet presAssocID="{3CB9A6C1-EA6D-49EF-BA0C-4C040B7EE73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334FC89-342C-486E-87EA-11A347D06244}" type="pres">
      <dgm:prSet presAssocID="{00071146-B267-4015-A4E7-B74B4A846450}" presName="thickLine" presStyleLbl="alignNode1" presStyleIdx="0" presStyleCnt="3"/>
      <dgm:spPr/>
    </dgm:pt>
    <dgm:pt modelId="{663E6684-DBAB-4854-9FE4-66F76FEFFDC3}" type="pres">
      <dgm:prSet presAssocID="{00071146-B267-4015-A4E7-B74B4A846450}" presName="horz1" presStyleCnt="0"/>
      <dgm:spPr/>
    </dgm:pt>
    <dgm:pt modelId="{342EEACD-5C19-42CF-AD36-9DB5BEEE4EB5}" type="pres">
      <dgm:prSet presAssocID="{00071146-B267-4015-A4E7-B74B4A846450}" presName="tx1" presStyleLbl="revTx" presStyleIdx="0" presStyleCnt="3"/>
      <dgm:spPr/>
      <dgm:t>
        <a:bodyPr/>
        <a:lstStyle/>
        <a:p>
          <a:endParaRPr lang="ru-RU"/>
        </a:p>
      </dgm:t>
    </dgm:pt>
    <dgm:pt modelId="{3D8BE441-04C8-409D-A92B-9BAB10B0F539}" type="pres">
      <dgm:prSet presAssocID="{00071146-B267-4015-A4E7-B74B4A846450}" presName="vert1" presStyleCnt="0"/>
      <dgm:spPr/>
    </dgm:pt>
    <dgm:pt modelId="{B243C31A-2831-42DD-A474-3EB39394014F}" type="pres">
      <dgm:prSet presAssocID="{15F0A837-DDCC-4A95-9E14-46C46B8AB1E6}" presName="thickLine" presStyleLbl="alignNode1" presStyleIdx="1" presStyleCnt="3"/>
      <dgm:spPr/>
    </dgm:pt>
    <dgm:pt modelId="{3BDB4065-EA99-4086-88FD-9DBF808AC9EE}" type="pres">
      <dgm:prSet presAssocID="{15F0A837-DDCC-4A95-9E14-46C46B8AB1E6}" presName="horz1" presStyleCnt="0"/>
      <dgm:spPr/>
    </dgm:pt>
    <dgm:pt modelId="{48AB9FDF-D9FC-4054-8A2A-733558AD64F2}" type="pres">
      <dgm:prSet presAssocID="{15F0A837-DDCC-4A95-9E14-46C46B8AB1E6}" presName="tx1" presStyleLbl="revTx" presStyleIdx="1" presStyleCnt="3"/>
      <dgm:spPr/>
      <dgm:t>
        <a:bodyPr/>
        <a:lstStyle/>
        <a:p>
          <a:endParaRPr lang="ru-RU"/>
        </a:p>
      </dgm:t>
    </dgm:pt>
    <dgm:pt modelId="{788EB161-BEC1-4DAD-9E29-3414526AE24F}" type="pres">
      <dgm:prSet presAssocID="{15F0A837-DDCC-4A95-9E14-46C46B8AB1E6}" presName="vert1" presStyleCnt="0"/>
      <dgm:spPr/>
    </dgm:pt>
    <dgm:pt modelId="{65F38ED7-2C3E-4364-8A3A-418045587CCA}" type="pres">
      <dgm:prSet presAssocID="{2AADAAB6-AA67-4A79-990F-F537CFDA39CD}" presName="thickLine" presStyleLbl="alignNode1" presStyleIdx="2" presStyleCnt="3"/>
      <dgm:spPr/>
    </dgm:pt>
    <dgm:pt modelId="{EF50A36B-9E8D-4C02-ABBD-559AC1F10F6B}" type="pres">
      <dgm:prSet presAssocID="{2AADAAB6-AA67-4A79-990F-F537CFDA39CD}" presName="horz1" presStyleCnt="0"/>
      <dgm:spPr/>
    </dgm:pt>
    <dgm:pt modelId="{5A4EE9C9-4F63-4A48-B220-C7694F9EB7D0}" type="pres">
      <dgm:prSet presAssocID="{2AADAAB6-AA67-4A79-990F-F537CFDA39CD}" presName="tx1" presStyleLbl="revTx" presStyleIdx="2" presStyleCnt="3"/>
      <dgm:spPr/>
      <dgm:t>
        <a:bodyPr/>
        <a:lstStyle/>
        <a:p>
          <a:endParaRPr lang="ru-RU"/>
        </a:p>
      </dgm:t>
    </dgm:pt>
    <dgm:pt modelId="{45FD094B-1330-48AE-B0D9-D4E7ADE5431B}" type="pres">
      <dgm:prSet presAssocID="{2AADAAB6-AA67-4A79-990F-F537CFDA39CD}" presName="vert1" presStyleCnt="0"/>
      <dgm:spPr/>
    </dgm:pt>
  </dgm:ptLst>
  <dgm:cxnLst>
    <dgm:cxn modelId="{445FCE50-C073-4F6D-A430-AEA6351E9244}" type="presOf" srcId="{3CB9A6C1-EA6D-49EF-BA0C-4C040B7EE730}" destId="{2DE3AD38-5ECC-4C06-91A3-595A0622D5EB}" srcOrd="0" destOrd="0" presId="urn:microsoft.com/office/officeart/2008/layout/LinedList"/>
    <dgm:cxn modelId="{3B5173D6-811F-42A7-B05D-3DD44A020DAE}" srcId="{3CB9A6C1-EA6D-49EF-BA0C-4C040B7EE730}" destId="{00071146-B267-4015-A4E7-B74B4A846450}" srcOrd="0" destOrd="0" parTransId="{B9518B38-AB57-43DC-AB41-EAB23815802E}" sibTransId="{60B8A891-696C-463F-8F5D-10335D30D33E}"/>
    <dgm:cxn modelId="{C790D633-B70F-46B1-9789-9DE72E54BB8A}" type="presOf" srcId="{15F0A837-DDCC-4A95-9E14-46C46B8AB1E6}" destId="{48AB9FDF-D9FC-4054-8A2A-733558AD64F2}" srcOrd="0" destOrd="0" presId="urn:microsoft.com/office/officeart/2008/layout/LinedList"/>
    <dgm:cxn modelId="{40388708-4914-4B00-A621-E94EAD061E63}" srcId="{3CB9A6C1-EA6D-49EF-BA0C-4C040B7EE730}" destId="{15F0A837-DDCC-4A95-9E14-46C46B8AB1E6}" srcOrd="1" destOrd="0" parTransId="{43D9C839-4F54-4C25-9827-1CD01485258C}" sibTransId="{AFF593E3-BB4B-4E15-8E24-6B31ACBB9D91}"/>
    <dgm:cxn modelId="{4FE64D01-BA81-4BB8-9CCB-78BC4EE8FED8}" type="presOf" srcId="{00071146-B267-4015-A4E7-B74B4A846450}" destId="{342EEACD-5C19-42CF-AD36-9DB5BEEE4EB5}" srcOrd="0" destOrd="0" presId="urn:microsoft.com/office/officeart/2008/layout/LinedList"/>
    <dgm:cxn modelId="{58F5545E-9B36-40BC-BCF3-79768759461C}" type="presOf" srcId="{2AADAAB6-AA67-4A79-990F-F537CFDA39CD}" destId="{5A4EE9C9-4F63-4A48-B220-C7694F9EB7D0}" srcOrd="0" destOrd="0" presId="urn:microsoft.com/office/officeart/2008/layout/LinedList"/>
    <dgm:cxn modelId="{ED18EC07-F8B4-4D9E-ACD4-F664A90644F6}" srcId="{3CB9A6C1-EA6D-49EF-BA0C-4C040B7EE730}" destId="{2AADAAB6-AA67-4A79-990F-F537CFDA39CD}" srcOrd="2" destOrd="0" parTransId="{BC071FF7-07CF-4079-B1D1-0A0A4F4DF50E}" sibTransId="{6FCCFBD5-FAC0-43AE-AA97-562B1D9D2CB1}"/>
    <dgm:cxn modelId="{325671ED-9674-47AE-BED7-FB5773ABAB49}" type="presParOf" srcId="{2DE3AD38-5ECC-4C06-91A3-595A0622D5EB}" destId="{9334FC89-342C-486E-87EA-11A347D06244}" srcOrd="0" destOrd="0" presId="urn:microsoft.com/office/officeart/2008/layout/LinedList"/>
    <dgm:cxn modelId="{5A3F7327-136C-4842-B9C4-E27722F7A527}" type="presParOf" srcId="{2DE3AD38-5ECC-4C06-91A3-595A0622D5EB}" destId="{663E6684-DBAB-4854-9FE4-66F76FEFFDC3}" srcOrd="1" destOrd="0" presId="urn:microsoft.com/office/officeart/2008/layout/LinedList"/>
    <dgm:cxn modelId="{A0C898F8-812C-44C1-934E-C127F99BF7DE}" type="presParOf" srcId="{663E6684-DBAB-4854-9FE4-66F76FEFFDC3}" destId="{342EEACD-5C19-42CF-AD36-9DB5BEEE4EB5}" srcOrd="0" destOrd="0" presId="urn:microsoft.com/office/officeart/2008/layout/LinedList"/>
    <dgm:cxn modelId="{4298F524-DEE0-4EEC-826C-7959B1877F07}" type="presParOf" srcId="{663E6684-DBAB-4854-9FE4-66F76FEFFDC3}" destId="{3D8BE441-04C8-409D-A92B-9BAB10B0F539}" srcOrd="1" destOrd="0" presId="urn:microsoft.com/office/officeart/2008/layout/LinedList"/>
    <dgm:cxn modelId="{E005187E-2392-40AA-B3A0-2E4CCF48E947}" type="presParOf" srcId="{2DE3AD38-5ECC-4C06-91A3-595A0622D5EB}" destId="{B243C31A-2831-42DD-A474-3EB39394014F}" srcOrd="2" destOrd="0" presId="urn:microsoft.com/office/officeart/2008/layout/LinedList"/>
    <dgm:cxn modelId="{1B9D34F0-5D72-4A02-B492-550864FB29C4}" type="presParOf" srcId="{2DE3AD38-5ECC-4C06-91A3-595A0622D5EB}" destId="{3BDB4065-EA99-4086-88FD-9DBF808AC9EE}" srcOrd="3" destOrd="0" presId="urn:microsoft.com/office/officeart/2008/layout/LinedList"/>
    <dgm:cxn modelId="{8DDE2777-63B2-4B41-9A16-39A16D82D721}" type="presParOf" srcId="{3BDB4065-EA99-4086-88FD-9DBF808AC9EE}" destId="{48AB9FDF-D9FC-4054-8A2A-733558AD64F2}" srcOrd="0" destOrd="0" presId="urn:microsoft.com/office/officeart/2008/layout/LinedList"/>
    <dgm:cxn modelId="{D0D1687A-8D73-40A3-AE2B-C8EC806D96C0}" type="presParOf" srcId="{3BDB4065-EA99-4086-88FD-9DBF808AC9EE}" destId="{788EB161-BEC1-4DAD-9E29-3414526AE24F}" srcOrd="1" destOrd="0" presId="urn:microsoft.com/office/officeart/2008/layout/LinedList"/>
    <dgm:cxn modelId="{2E1AFF9A-DF4E-48D2-ABCA-71174257DB6E}" type="presParOf" srcId="{2DE3AD38-5ECC-4C06-91A3-595A0622D5EB}" destId="{65F38ED7-2C3E-4364-8A3A-418045587CCA}" srcOrd="4" destOrd="0" presId="urn:microsoft.com/office/officeart/2008/layout/LinedList"/>
    <dgm:cxn modelId="{5BB1873D-8FEB-4D61-A8D9-9069BFF843C5}" type="presParOf" srcId="{2DE3AD38-5ECC-4C06-91A3-595A0622D5EB}" destId="{EF50A36B-9E8D-4C02-ABBD-559AC1F10F6B}" srcOrd="5" destOrd="0" presId="urn:microsoft.com/office/officeart/2008/layout/LinedList"/>
    <dgm:cxn modelId="{04DE3472-BBD7-4771-8883-9EEA9604C3AA}" type="presParOf" srcId="{EF50A36B-9E8D-4C02-ABBD-559AC1F10F6B}" destId="{5A4EE9C9-4F63-4A48-B220-C7694F9EB7D0}" srcOrd="0" destOrd="0" presId="urn:microsoft.com/office/officeart/2008/layout/LinedList"/>
    <dgm:cxn modelId="{BE6D62FA-63AE-457F-8681-1FDB1E73A02B}" type="presParOf" srcId="{EF50A36B-9E8D-4C02-ABBD-559AC1F10F6B}" destId="{45FD094B-1330-48AE-B0D9-D4E7ADE543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3295EA6-B921-4A9D-9049-2F13B49C8BBC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2391CD-84E7-431E-9C85-26065D600868}">
      <dgm:prSet custT="1"/>
      <dgm:spPr/>
      <dgm:t>
        <a:bodyPr/>
        <a:lstStyle/>
        <a:p>
          <a:r>
            <a:rPr lang="en-US" sz="20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Principalii</a:t>
          </a: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paşi</a:t>
          </a: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managementul</a:t>
          </a:r>
          <a:r>
            <a: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o-RO" sz="20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erorilor medicale </a:t>
          </a:r>
          <a:r>
            <a:rPr lang="en-US" sz="20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sunt</a:t>
          </a: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</a:t>
          </a:r>
          <a:endParaRPr lang="ru-RU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648FB3A-645D-496D-8E84-8AC8F0E550CE}" type="parTrans" cxnId="{FCDD282B-BEA4-4F2E-A068-FCFCC1D84569}">
      <dgm:prSet/>
      <dgm:spPr/>
      <dgm:t>
        <a:bodyPr/>
        <a:lstStyle/>
        <a:p>
          <a:endParaRPr lang="ru-RU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9093575-EF20-4AAC-B182-FDA07EA9B6D2}" type="sibTrans" cxnId="{FCDD282B-BEA4-4F2E-A068-FCFCC1D84569}">
      <dgm:prSet/>
      <dgm:spPr/>
      <dgm:t>
        <a:bodyPr/>
        <a:lstStyle/>
        <a:p>
          <a:endParaRPr lang="ru-RU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4551CBB-0131-4157-8ECD-4FF6D9664DCC}">
      <dgm:prSet custT="1"/>
      <dgm:spPr/>
      <dgm:t>
        <a:bodyPr/>
        <a:lstStyle/>
        <a:p>
          <a:r>
            <a:rPr lang="en-US" sz="1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identificarea</a:t>
          </a: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riscului</a:t>
          </a:r>
          <a:r>
            <a:rPr lang="ro-RO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pentru ințelegerea erorilor.</a:t>
          </a:r>
          <a:endParaRPr lang="ru-RU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D1E52C4-CF0B-42D3-A5EE-94E3ED6D39DD}" type="parTrans" cxnId="{148488FD-C705-477F-9D01-280DA410F00C}">
      <dgm:prSet/>
      <dgm:spPr/>
      <dgm:t>
        <a:bodyPr/>
        <a:lstStyle/>
        <a:p>
          <a:endParaRPr lang="ru-RU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8B55292-A416-4B7F-8AB1-45ED3C2F0CFA}" type="sibTrans" cxnId="{148488FD-C705-477F-9D01-280DA410F00C}">
      <dgm:prSet/>
      <dgm:spPr/>
      <dgm:t>
        <a:bodyPr/>
        <a:lstStyle/>
        <a:p>
          <a:endParaRPr lang="ru-RU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AA954D2-BC91-4AC5-905C-C73F8D213009}">
      <dgm:prSet custT="1"/>
      <dgm:spPr/>
      <dgm:t>
        <a:bodyPr/>
        <a:lstStyle/>
        <a:p>
          <a:r>
            <a:rPr lang="en-US" sz="1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evaluarea</a:t>
          </a: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frecvenței</a:t>
          </a: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şi</a:t>
          </a: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sz="1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gravității</a:t>
          </a: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riscului</a:t>
          </a:r>
          <a:endParaRPr lang="ru-RU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58A6F78-7288-4ADE-9DA4-214C3B21BC6E}" type="parTrans" cxnId="{FDC7EE8E-CFA7-40B6-9226-4A104B330B6C}">
      <dgm:prSet/>
      <dgm:spPr/>
      <dgm:t>
        <a:bodyPr/>
        <a:lstStyle/>
        <a:p>
          <a:endParaRPr lang="ru-RU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A0029A-6A8D-4777-940D-FDBA75A72C42}" type="sibTrans" cxnId="{FDC7EE8E-CFA7-40B6-9226-4A104B330B6C}">
      <dgm:prSet/>
      <dgm:spPr/>
      <dgm:t>
        <a:bodyPr/>
        <a:lstStyle/>
        <a:p>
          <a:endParaRPr lang="ru-RU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E3948A8-876E-4E27-BC80-DBB043F98EC2}">
      <dgm:prSet custT="1"/>
      <dgm:spPr/>
      <dgm:t>
        <a:bodyPr/>
        <a:lstStyle/>
        <a:p>
          <a:r>
            <a:rPr lang="en-US" sz="1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reducerea</a:t>
          </a: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eliminarea</a:t>
          </a: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riscului</a:t>
          </a:r>
          <a:endParaRPr lang="ru-RU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DE2328F-F70A-47C8-ACDB-FE75A7D7AC36}" type="parTrans" cxnId="{CC35ACE9-16D1-4E57-B2C7-CBFD732C36D8}">
      <dgm:prSet/>
      <dgm:spPr/>
      <dgm:t>
        <a:bodyPr/>
        <a:lstStyle/>
        <a:p>
          <a:endParaRPr lang="ru-RU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D2FA3E-0E25-4E93-9EE5-048119C3FDE8}" type="sibTrans" cxnId="{CC35ACE9-16D1-4E57-B2C7-CBFD732C36D8}">
      <dgm:prSet/>
      <dgm:spPr/>
      <dgm:t>
        <a:bodyPr/>
        <a:lstStyle/>
        <a:p>
          <a:endParaRPr lang="ru-RU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C943DB1-9C7F-4B4A-A940-6F3DB822BF53}">
      <dgm:prSet custT="1"/>
      <dgm:spPr/>
      <dgm:t>
        <a:bodyPr/>
        <a:lstStyle/>
        <a:p>
          <a:r>
            <a:rPr lang="en-US" sz="1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evaluarea</a:t>
          </a:r>
          <a:r>
            <a: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costurilor</a:t>
          </a:r>
          <a:r>
            <a: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economisite</a:t>
          </a:r>
          <a:r>
            <a: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prin</a:t>
          </a:r>
          <a:r>
            <a: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reducerea</a:t>
          </a:r>
          <a:r>
            <a: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riscului</a:t>
          </a:r>
          <a:r>
            <a: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evaluarea</a:t>
          </a:r>
          <a:r>
            <a: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costurilor</a:t>
          </a:r>
          <a:r>
            <a: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care s-</a:t>
          </a:r>
          <a:r>
            <a:rPr lang="en-US" sz="1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</a:t>
          </a:r>
          <a:r>
            <a: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fi </a:t>
          </a:r>
          <a:r>
            <a:rPr lang="en-US" sz="1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produs</a:t>
          </a:r>
          <a:r>
            <a: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dacă</a:t>
          </a:r>
          <a:r>
            <a: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acel</a:t>
          </a:r>
          <a:r>
            <a: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risc</a:t>
          </a:r>
          <a:r>
            <a: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nu </a:t>
          </a:r>
          <a:r>
            <a:rPr lang="en-US" sz="1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</a:t>
          </a:r>
          <a:r>
            <a: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fi </a:t>
          </a:r>
          <a:r>
            <a:rPr lang="en-US" sz="1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inlaturat</a:t>
          </a:r>
          <a:endParaRPr lang="ru-RU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E0F3032-6CEA-40DA-A9E2-442890481B3D}" type="parTrans" cxnId="{66FA5530-BA10-4BCA-8EB4-A1DEEF673287}">
      <dgm:prSet/>
      <dgm:spPr/>
      <dgm:t>
        <a:bodyPr/>
        <a:lstStyle/>
        <a:p>
          <a:endParaRPr lang="ru-RU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365A83D-516F-449E-873D-578E80CDE41F}" type="sibTrans" cxnId="{66FA5530-BA10-4BCA-8EB4-A1DEEF673287}">
      <dgm:prSet/>
      <dgm:spPr/>
      <dgm:t>
        <a:bodyPr/>
        <a:lstStyle/>
        <a:p>
          <a:endParaRPr lang="ru-RU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054DB5E-1E05-476A-844A-879073F91E4B}" type="pres">
      <dgm:prSet presAssocID="{E3295EA6-B921-4A9D-9049-2F13B49C8B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C08344-0DC9-4429-B4CA-2116708D4FCB}" type="pres">
      <dgm:prSet presAssocID="{2B2391CD-84E7-431E-9C85-26065D600868}" presName="hierRoot1" presStyleCnt="0">
        <dgm:presLayoutVars>
          <dgm:hierBranch val="init"/>
        </dgm:presLayoutVars>
      </dgm:prSet>
      <dgm:spPr/>
    </dgm:pt>
    <dgm:pt modelId="{15902695-419E-429A-82E9-F4BC4B2C24F6}" type="pres">
      <dgm:prSet presAssocID="{2B2391CD-84E7-431E-9C85-26065D600868}" presName="rootComposite1" presStyleCnt="0"/>
      <dgm:spPr/>
    </dgm:pt>
    <dgm:pt modelId="{CF395C07-11E6-4682-B56E-9CEFA586356F}" type="pres">
      <dgm:prSet presAssocID="{2B2391CD-84E7-431E-9C85-26065D600868}" presName="rootText1" presStyleLbl="node0" presStyleIdx="0" presStyleCnt="1" custScaleY="127590" custLinFactNeighborX="4529" custLinFactNeighborY="130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037055-38B8-48AD-8C10-9BD97C89A732}" type="pres">
      <dgm:prSet presAssocID="{2B2391CD-84E7-431E-9C85-26065D60086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079C96A-46B1-4D44-BA3A-4FF0CF890B9B}" type="pres">
      <dgm:prSet presAssocID="{2B2391CD-84E7-431E-9C85-26065D600868}" presName="hierChild2" presStyleCnt="0"/>
      <dgm:spPr/>
    </dgm:pt>
    <dgm:pt modelId="{EC29AF19-C4BC-44C9-A4CF-E2A85EB0D775}" type="pres">
      <dgm:prSet presAssocID="{ED1E52C4-CF0B-42D3-A5EE-94E3ED6D39DD}" presName="Name37" presStyleLbl="parChTrans1D2" presStyleIdx="0" presStyleCnt="4"/>
      <dgm:spPr/>
      <dgm:t>
        <a:bodyPr/>
        <a:lstStyle/>
        <a:p>
          <a:endParaRPr lang="ru-RU"/>
        </a:p>
      </dgm:t>
    </dgm:pt>
    <dgm:pt modelId="{D3B3C93E-8783-441D-B16D-1952EE90A90A}" type="pres">
      <dgm:prSet presAssocID="{14551CBB-0131-4157-8ECD-4FF6D9664DCC}" presName="hierRoot2" presStyleCnt="0">
        <dgm:presLayoutVars>
          <dgm:hierBranch val="init"/>
        </dgm:presLayoutVars>
      </dgm:prSet>
      <dgm:spPr/>
    </dgm:pt>
    <dgm:pt modelId="{BD0E0965-B48A-4D4A-8D4F-385521D129FA}" type="pres">
      <dgm:prSet presAssocID="{14551CBB-0131-4157-8ECD-4FF6D9664DCC}" presName="rootComposite" presStyleCnt="0"/>
      <dgm:spPr/>
    </dgm:pt>
    <dgm:pt modelId="{6C40CD24-2B06-4A5F-BD95-B29AC1E76C93}" type="pres">
      <dgm:prSet presAssocID="{14551CBB-0131-4157-8ECD-4FF6D9664DCC}" presName="rootText" presStyleLbl="node2" presStyleIdx="0" presStyleCnt="4" custLinFactNeighborX="-4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73D02A-38C6-4D51-AC52-16F1D186F8B9}" type="pres">
      <dgm:prSet presAssocID="{14551CBB-0131-4157-8ECD-4FF6D9664DCC}" presName="rootConnector" presStyleLbl="node2" presStyleIdx="0" presStyleCnt="4"/>
      <dgm:spPr/>
      <dgm:t>
        <a:bodyPr/>
        <a:lstStyle/>
        <a:p>
          <a:endParaRPr lang="ru-RU"/>
        </a:p>
      </dgm:t>
    </dgm:pt>
    <dgm:pt modelId="{541DE285-DE1C-4F45-BC0F-EA7D68485966}" type="pres">
      <dgm:prSet presAssocID="{14551CBB-0131-4157-8ECD-4FF6D9664DCC}" presName="hierChild4" presStyleCnt="0"/>
      <dgm:spPr/>
    </dgm:pt>
    <dgm:pt modelId="{7143DDCE-0CEC-45FD-8780-C1A993C06379}" type="pres">
      <dgm:prSet presAssocID="{14551CBB-0131-4157-8ECD-4FF6D9664DCC}" presName="hierChild5" presStyleCnt="0"/>
      <dgm:spPr/>
    </dgm:pt>
    <dgm:pt modelId="{6E44A32F-7F62-4B77-9C57-B8C3C545C459}" type="pres">
      <dgm:prSet presAssocID="{658A6F78-7288-4ADE-9DA4-214C3B21BC6E}" presName="Name37" presStyleLbl="parChTrans1D2" presStyleIdx="1" presStyleCnt="4"/>
      <dgm:spPr/>
      <dgm:t>
        <a:bodyPr/>
        <a:lstStyle/>
        <a:p>
          <a:endParaRPr lang="ru-RU"/>
        </a:p>
      </dgm:t>
    </dgm:pt>
    <dgm:pt modelId="{8046AC52-73B2-48DD-8714-E6C14CDB0231}" type="pres">
      <dgm:prSet presAssocID="{9AA954D2-BC91-4AC5-905C-C73F8D213009}" presName="hierRoot2" presStyleCnt="0">
        <dgm:presLayoutVars>
          <dgm:hierBranch val="init"/>
        </dgm:presLayoutVars>
      </dgm:prSet>
      <dgm:spPr/>
    </dgm:pt>
    <dgm:pt modelId="{2FECCC7C-37A5-48AE-B85F-60C25526F266}" type="pres">
      <dgm:prSet presAssocID="{9AA954D2-BC91-4AC5-905C-C73F8D213009}" presName="rootComposite" presStyleCnt="0"/>
      <dgm:spPr/>
    </dgm:pt>
    <dgm:pt modelId="{016C67EC-7B52-4AE5-8997-E10A772D95E1}" type="pres">
      <dgm:prSet presAssocID="{9AA954D2-BC91-4AC5-905C-C73F8D213009}" presName="rootText" presStyleLbl="node2" presStyleIdx="1" presStyleCnt="4" custLinFactNeighborX="-2862" custLinFactNeighborY="-25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25B48A-4709-4893-86B0-6D5DE0629797}" type="pres">
      <dgm:prSet presAssocID="{9AA954D2-BC91-4AC5-905C-C73F8D213009}" presName="rootConnector" presStyleLbl="node2" presStyleIdx="1" presStyleCnt="4"/>
      <dgm:spPr/>
      <dgm:t>
        <a:bodyPr/>
        <a:lstStyle/>
        <a:p>
          <a:endParaRPr lang="ru-RU"/>
        </a:p>
      </dgm:t>
    </dgm:pt>
    <dgm:pt modelId="{9DA8A1B2-2E1C-423A-A95F-9B5D3D59E426}" type="pres">
      <dgm:prSet presAssocID="{9AA954D2-BC91-4AC5-905C-C73F8D213009}" presName="hierChild4" presStyleCnt="0"/>
      <dgm:spPr/>
    </dgm:pt>
    <dgm:pt modelId="{94D3DBDA-BA1F-4F4F-9F91-9C1B7DD9B990}" type="pres">
      <dgm:prSet presAssocID="{9AA954D2-BC91-4AC5-905C-C73F8D213009}" presName="hierChild5" presStyleCnt="0"/>
      <dgm:spPr/>
    </dgm:pt>
    <dgm:pt modelId="{7165411E-38E3-4DB4-B202-83C440CD1958}" type="pres">
      <dgm:prSet presAssocID="{0DE2328F-F70A-47C8-ACDB-FE75A7D7AC36}" presName="Name37" presStyleLbl="parChTrans1D2" presStyleIdx="2" presStyleCnt="4"/>
      <dgm:spPr/>
      <dgm:t>
        <a:bodyPr/>
        <a:lstStyle/>
        <a:p>
          <a:endParaRPr lang="ru-RU"/>
        </a:p>
      </dgm:t>
    </dgm:pt>
    <dgm:pt modelId="{C260E331-52E3-4E2E-A6D3-D0705E5B17A1}" type="pres">
      <dgm:prSet presAssocID="{5E3948A8-876E-4E27-BC80-DBB043F98EC2}" presName="hierRoot2" presStyleCnt="0">
        <dgm:presLayoutVars>
          <dgm:hierBranch val="init"/>
        </dgm:presLayoutVars>
      </dgm:prSet>
      <dgm:spPr/>
    </dgm:pt>
    <dgm:pt modelId="{13AA1FCF-2F56-46EE-9FD5-660455964ABE}" type="pres">
      <dgm:prSet presAssocID="{5E3948A8-876E-4E27-BC80-DBB043F98EC2}" presName="rootComposite" presStyleCnt="0"/>
      <dgm:spPr/>
    </dgm:pt>
    <dgm:pt modelId="{04B12615-1DE4-460C-948C-CF79E548237C}" type="pres">
      <dgm:prSet presAssocID="{5E3948A8-876E-4E27-BC80-DBB043F98EC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D4EC2C-9931-445D-BCC7-0F3BE6CEA969}" type="pres">
      <dgm:prSet presAssocID="{5E3948A8-876E-4E27-BC80-DBB043F98EC2}" presName="rootConnector" presStyleLbl="node2" presStyleIdx="2" presStyleCnt="4"/>
      <dgm:spPr/>
      <dgm:t>
        <a:bodyPr/>
        <a:lstStyle/>
        <a:p>
          <a:endParaRPr lang="ru-RU"/>
        </a:p>
      </dgm:t>
    </dgm:pt>
    <dgm:pt modelId="{E098F7FC-A446-43CE-B95E-39F61FF4BEBB}" type="pres">
      <dgm:prSet presAssocID="{5E3948A8-876E-4E27-BC80-DBB043F98EC2}" presName="hierChild4" presStyleCnt="0"/>
      <dgm:spPr/>
    </dgm:pt>
    <dgm:pt modelId="{E90923C1-3098-4A4E-8960-F7E8AC789E0F}" type="pres">
      <dgm:prSet presAssocID="{5E3948A8-876E-4E27-BC80-DBB043F98EC2}" presName="hierChild5" presStyleCnt="0"/>
      <dgm:spPr/>
    </dgm:pt>
    <dgm:pt modelId="{A09C2179-32E7-4E8A-8864-1E0B4867A83A}" type="pres">
      <dgm:prSet presAssocID="{8E0F3032-6CEA-40DA-A9E2-442890481B3D}" presName="Name37" presStyleLbl="parChTrans1D2" presStyleIdx="3" presStyleCnt="4"/>
      <dgm:spPr/>
      <dgm:t>
        <a:bodyPr/>
        <a:lstStyle/>
        <a:p>
          <a:endParaRPr lang="ru-RU"/>
        </a:p>
      </dgm:t>
    </dgm:pt>
    <dgm:pt modelId="{021F3F2A-BF8D-4AB6-BF3C-3FDEC0061DA5}" type="pres">
      <dgm:prSet presAssocID="{AC943DB1-9C7F-4B4A-A940-6F3DB822BF53}" presName="hierRoot2" presStyleCnt="0">
        <dgm:presLayoutVars>
          <dgm:hierBranch val="init"/>
        </dgm:presLayoutVars>
      </dgm:prSet>
      <dgm:spPr/>
    </dgm:pt>
    <dgm:pt modelId="{DEEC2F6A-F13F-49FA-BE11-60069799F3F0}" type="pres">
      <dgm:prSet presAssocID="{AC943DB1-9C7F-4B4A-A940-6F3DB822BF53}" presName="rootComposite" presStyleCnt="0"/>
      <dgm:spPr/>
    </dgm:pt>
    <dgm:pt modelId="{20052391-1B3A-4F7B-B797-BDB006B4E8E6}" type="pres">
      <dgm:prSet presAssocID="{AC943DB1-9C7F-4B4A-A940-6F3DB822BF5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DFB7F5-CEF3-4D9B-A95B-1B042641578C}" type="pres">
      <dgm:prSet presAssocID="{AC943DB1-9C7F-4B4A-A940-6F3DB822BF53}" presName="rootConnector" presStyleLbl="node2" presStyleIdx="3" presStyleCnt="4"/>
      <dgm:spPr/>
      <dgm:t>
        <a:bodyPr/>
        <a:lstStyle/>
        <a:p>
          <a:endParaRPr lang="ru-RU"/>
        </a:p>
      </dgm:t>
    </dgm:pt>
    <dgm:pt modelId="{051C5F87-7C4B-4CD8-838D-7FA64F47BE83}" type="pres">
      <dgm:prSet presAssocID="{AC943DB1-9C7F-4B4A-A940-6F3DB822BF53}" presName="hierChild4" presStyleCnt="0"/>
      <dgm:spPr/>
    </dgm:pt>
    <dgm:pt modelId="{4F6C12B6-49E0-4643-B8E8-69E50329646C}" type="pres">
      <dgm:prSet presAssocID="{AC943DB1-9C7F-4B4A-A940-6F3DB822BF53}" presName="hierChild5" presStyleCnt="0"/>
      <dgm:spPr/>
    </dgm:pt>
    <dgm:pt modelId="{75617D81-2853-4E6E-AB77-37350EF949D1}" type="pres">
      <dgm:prSet presAssocID="{2B2391CD-84E7-431E-9C85-26065D600868}" presName="hierChild3" presStyleCnt="0"/>
      <dgm:spPr/>
    </dgm:pt>
  </dgm:ptLst>
  <dgm:cxnLst>
    <dgm:cxn modelId="{F96A9EAD-AEB6-4229-BB86-37D608EEB1FF}" type="presOf" srcId="{658A6F78-7288-4ADE-9DA4-214C3B21BC6E}" destId="{6E44A32F-7F62-4B77-9C57-B8C3C545C459}" srcOrd="0" destOrd="0" presId="urn:microsoft.com/office/officeart/2005/8/layout/orgChart1"/>
    <dgm:cxn modelId="{48DF3079-8077-4D88-A863-41977101DBAA}" type="presOf" srcId="{14551CBB-0131-4157-8ECD-4FF6D9664DCC}" destId="{6C40CD24-2B06-4A5F-BD95-B29AC1E76C93}" srcOrd="0" destOrd="0" presId="urn:microsoft.com/office/officeart/2005/8/layout/orgChart1"/>
    <dgm:cxn modelId="{FCDD282B-BEA4-4F2E-A068-FCFCC1D84569}" srcId="{E3295EA6-B921-4A9D-9049-2F13B49C8BBC}" destId="{2B2391CD-84E7-431E-9C85-26065D600868}" srcOrd="0" destOrd="0" parTransId="{D648FB3A-645D-496D-8E84-8AC8F0E550CE}" sibTransId="{49093575-EF20-4AAC-B182-FDA07EA9B6D2}"/>
    <dgm:cxn modelId="{FC87E60D-FEDF-4980-8754-E3B3BA733ADA}" type="presOf" srcId="{9AA954D2-BC91-4AC5-905C-C73F8D213009}" destId="{3425B48A-4709-4893-86B0-6D5DE0629797}" srcOrd="1" destOrd="0" presId="urn:microsoft.com/office/officeart/2005/8/layout/orgChart1"/>
    <dgm:cxn modelId="{66FA5530-BA10-4BCA-8EB4-A1DEEF673287}" srcId="{2B2391CD-84E7-431E-9C85-26065D600868}" destId="{AC943DB1-9C7F-4B4A-A940-6F3DB822BF53}" srcOrd="3" destOrd="0" parTransId="{8E0F3032-6CEA-40DA-A9E2-442890481B3D}" sibTransId="{F365A83D-516F-449E-873D-578E80CDE41F}"/>
    <dgm:cxn modelId="{42745EA8-99E3-4AC9-938E-EACBE3483520}" type="presOf" srcId="{5E3948A8-876E-4E27-BC80-DBB043F98EC2}" destId="{2AD4EC2C-9931-445D-BCC7-0F3BE6CEA969}" srcOrd="1" destOrd="0" presId="urn:microsoft.com/office/officeart/2005/8/layout/orgChart1"/>
    <dgm:cxn modelId="{6FE0409D-A3F2-4207-8438-8DC1372A2C48}" type="presOf" srcId="{9AA954D2-BC91-4AC5-905C-C73F8D213009}" destId="{016C67EC-7B52-4AE5-8997-E10A772D95E1}" srcOrd="0" destOrd="0" presId="urn:microsoft.com/office/officeart/2005/8/layout/orgChart1"/>
    <dgm:cxn modelId="{F1A34C1A-B7BE-4ED0-916E-E4702B6F474D}" type="presOf" srcId="{2B2391CD-84E7-431E-9C85-26065D600868}" destId="{EA037055-38B8-48AD-8C10-9BD97C89A732}" srcOrd="1" destOrd="0" presId="urn:microsoft.com/office/officeart/2005/8/layout/orgChart1"/>
    <dgm:cxn modelId="{FDC7EE8E-CFA7-40B6-9226-4A104B330B6C}" srcId="{2B2391CD-84E7-431E-9C85-26065D600868}" destId="{9AA954D2-BC91-4AC5-905C-C73F8D213009}" srcOrd="1" destOrd="0" parTransId="{658A6F78-7288-4ADE-9DA4-214C3B21BC6E}" sibTransId="{B3A0029A-6A8D-4777-940D-FDBA75A72C42}"/>
    <dgm:cxn modelId="{EE628628-4036-41D6-9E13-8F1556E83333}" type="presOf" srcId="{2B2391CD-84E7-431E-9C85-26065D600868}" destId="{CF395C07-11E6-4682-B56E-9CEFA586356F}" srcOrd="0" destOrd="0" presId="urn:microsoft.com/office/officeart/2005/8/layout/orgChart1"/>
    <dgm:cxn modelId="{9313E2FB-8BF5-412E-BFF8-59C19900C1CF}" type="presOf" srcId="{ED1E52C4-CF0B-42D3-A5EE-94E3ED6D39DD}" destId="{EC29AF19-C4BC-44C9-A4CF-E2A85EB0D775}" srcOrd="0" destOrd="0" presId="urn:microsoft.com/office/officeart/2005/8/layout/orgChart1"/>
    <dgm:cxn modelId="{C6C6E5B3-B164-4BC4-A2DB-E67B6F173225}" type="presOf" srcId="{5E3948A8-876E-4E27-BC80-DBB043F98EC2}" destId="{04B12615-1DE4-460C-948C-CF79E548237C}" srcOrd="0" destOrd="0" presId="urn:microsoft.com/office/officeart/2005/8/layout/orgChart1"/>
    <dgm:cxn modelId="{CC35ACE9-16D1-4E57-B2C7-CBFD732C36D8}" srcId="{2B2391CD-84E7-431E-9C85-26065D600868}" destId="{5E3948A8-876E-4E27-BC80-DBB043F98EC2}" srcOrd="2" destOrd="0" parTransId="{0DE2328F-F70A-47C8-ACDB-FE75A7D7AC36}" sibTransId="{26D2FA3E-0E25-4E93-9EE5-048119C3FDE8}"/>
    <dgm:cxn modelId="{D908FBC2-154F-4F47-BB78-6DA98333DFED}" type="presOf" srcId="{AC943DB1-9C7F-4B4A-A940-6F3DB822BF53}" destId="{91DFB7F5-CEF3-4D9B-A95B-1B042641578C}" srcOrd="1" destOrd="0" presId="urn:microsoft.com/office/officeart/2005/8/layout/orgChart1"/>
    <dgm:cxn modelId="{2FF3DE59-5E87-46D4-B2E8-3781707091C9}" type="presOf" srcId="{0DE2328F-F70A-47C8-ACDB-FE75A7D7AC36}" destId="{7165411E-38E3-4DB4-B202-83C440CD1958}" srcOrd="0" destOrd="0" presId="urn:microsoft.com/office/officeart/2005/8/layout/orgChart1"/>
    <dgm:cxn modelId="{4658DF69-1ED6-4C9B-84FE-F5999443D8A7}" type="presOf" srcId="{AC943DB1-9C7F-4B4A-A940-6F3DB822BF53}" destId="{20052391-1B3A-4F7B-B797-BDB006B4E8E6}" srcOrd="0" destOrd="0" presId="urn:microsoft.com/office/officeart/2005/8/layout/orgChart1"/>
    <dgm:cxn modelId="{FD25216B-A4DF-4411-9116-55D552CBAF4B}" type="presOf" srcId="{14551CBB-0131-4157-8ECD-4FF6D9664DCC}" destId="{E173D02A-38C6-4D51-AC52-16F1D186F8B9}" srcOrd="1" destOrd="0" presId="urn:microsoft.com/office/officeart/2005/8/layout/orgChart1"/>
    <dgm:cxn modelId="{148488FD-C705-477F-9D01-280DA410F00C}" srcId="{2B2391CD-84E7-431E-9C85-26065D600868}" destId="{14551CBB-0131-4157-8ECD-4FF6D9664DCC}" srcOrd="0" destOrd="0" parTransId="{ED1E52C4-CF0B-42D3-A5EE-94E3ED6D39DD}" sibTransId="{58B55292-A416-4B7F-8AB1-45ED3C2F0CFA}"/>
    <dgm:cxn modelId="{2D8565A6-3FDE-4CBA-A5F0-A4BEE3401B9F}" type="presOf" srcId="{8E0F3032-6CEA-40DA-A9E2-442890481B3D}" destId="{A09C2179-32E7-4E8A-8864-1E0B4867A83A}" srcOrd="0" destOrd="0" presId="urn:microsoft.com/office/officeart/2005/8/layout/orgChart1"/>
    <dgm:cxn modelId="{738D7170-9771-42C1-BEE9-0452138EF704}" type="presOf" srcId="{E3295EA6-B921-4A9D-9049-2F13B49C8BBC}" destId="{B054DB5E-1E05-476A-844A-879073F91E4B}" srcOrd="0" destOrd="0" presId="urn:microsoft.com/office/officeart/2005/8/layout/orgChart1"/>
    <dgm:cxn modelId="{5E8BD7A1-E965-418A-BE19-4D8D99070555}" type="presParOf" srcId="{B054DB5E-1E05-476A-844A-879073F91E4B}" destId="{34C08344-0DC9-4429-B4CA-2116708D4FCB}" srcOrd="0" destOrd="0" presId="urn:microsoft.com/office/officeart/2005/8/layout/orgChart1"/>
    <dgm:cxn modelId="{EF044B4D-BDAF-4797-9D66-39528C820AA9}" type="presParOf" srcId="{34C08344-0DC9-4429-B4CA-2116708D4FCB}" destId="{15902695-419E-429A-82E9-F4BC4B2C24F6}" srcOrd="0" destOrd="0" presId="urn:microsoft.com/office/officeart/2005/8/layout/orgChart1"/>
    <dgm:cxn modelId="{057A2526-C9B9-40AA-A3C7-7E5A739029FD}" type="presParOf" srcId="{15902695-419E-429A-82E9-F4BC4B2C24F6}" destId="{CF395C07-11E6-4682-B56E-9CEFA586356F}" srcOrd="0" destOrd="0" presId="urn:microsoft.com/office/officeart/2005/8/layout/orgChart1"/>
    <dgm:cxn modelId="{1571FC59-BD83-416C-90F2-75B7822E6301}" type="presParOf" srcId="{15902695-419E-429A-82E9-F4BC4B2C24F6}" destId="{EA037055-38B8-48AD-8C10-9BD97C89A732}" srcOrd="1" destOrd="0" presId="urn:microsoft.com/office/officeart/2005/8/layout/orgChart1"/>
    <dgm:cxn modelId="{FAB5A87C-DB36-4EA8-A3CF-29529C8E7294}" type="presParOf" srcId="{34C08344-0DC9-4429-B4CA-2116708D4FCB}" destId="{2079C96A-46B1-4D44-BA3A-4FF0CF890B9B}" srcOrd="1" destOrd="0" presId="urn:microsoft.com/office/officeart/2005/8/layout/orgChart1"/>
    <dgm:cxn modelId="{01C310CE-6335-4729-95CD-4D85F85A8FB1}" type="presParOf" srcId="{2079C96A-46B1-4D44-BA3A-4FF0CF890B9B}" destId="{EC29AF19-C4BC-44C9-A4CF-E2A85EB0D775}" srcOrd="0" destOrd="0" presId="urn:microsoft.com/office/officeart/2005/8/layout/orgChart1"/>
    <dgm:cxn modelId="{4314EC88-E63E-49F4-AA38-67ED06135907}" type="presParOf" srcId="{2079C96A-46B1-4D44-BA3A-4FF0CF890B9B}" destId="{D3B3C93E-8783-441D-B16D-1952EE90A90A}" srcOrd="1" destOrd="0" presId="urn:microsoft.com/office/officeart/2005/8/layout/orgChart1"/>
    <dgm:cxn modelId="{DBC0CC3E-1112-4F7F-A2D7-33431F49320E}" type="presParOf" srcId="{D3B3C93E-8783-441D-B16D-1952EE90A90A}" destId="{BD0E0965-B48A-4D4A-8D4F-385521D129FA}" srcOrd="0" destOrd="0" presId="urn:microsoft.com/office/officeart/2005/8/layout/orgChart1"/>
    <dgm:cxn modelId="{0DA7A9C2-D584-461B-B1C9-DE49BED4B41A}" type="presParOf" srcId="{BD0E0965-B48A-4D4A-8D4F-385521D129FA}" destId="{6C40CD24-2B06-4A5F-BD95-B29AC1E76C93}" srcOrd="0" destOrd="0" presId="urn:microsoft.com/office/officeart/2005/8/layout/orgChart1"/>
    <dgm:cxn modelId="{716AE519-3ECC-4234-A8B8-9333C24A2974}" type="presParOf" srcId="{BD0E0965-B48A-4D4A-8D4F-385521D129FA}" destId="{E173D02A-38C6-4D51-AC52-16F1D186F8B9}" srcOrd="1" destOrd="0" presId="urn:microsoft.com/office/officeart/2005/8/layout/orgChart1"/>
    <dgm:cxn modelId="{2A49EB0A-F2C6-47F5-8B07-26AA536EA42A}" type="presParOf" srcId="{D3B3C93E-8783-441D-B16D-1952EE90A90A}" destId="{541DE285-DE1C-4F45-BC0F-EA7D68485966}" srcOrd="1" destOrd="0" presId="urn:microsoft.com/office/officeart/2005/8/layout/orgChart1"/>
    <dgm:cxn modelId="{5130B311-F3AE-4EE8-A886-473FB735ED49}" type="presParOf" srcId="{D3B3C93E-8783-441D-B16D-1952EE90A90A}" destId="{7143DDCE-0CEC-45FD-8780-C1A993C06379}" srcOrd="2" destOrd="0" presId="urn:microsoft.com/office/officeart/2005/8/layout/orgChart1"/>
    <dgm:cxn modelId="{3C46A3AD-9B4D-47BF-BA87-E0B4A3323B64}" type="presParOf" srcId="{2079C96A-46B1-4D44-BA3A-4FF0CF890B9B}" destId="{6E44A32F-7F62-4B77-9C57-B8C3C545C459}" srcOrd="2" destOrd="0" presId="urn:microsoft.com/office/officeart/2005/8/layout/orgChart1"/>
    <dgm:cxn modelId="{3D2F4767-3A4B-4027-BD64-EFF3367AB8CE}" type="presParOf" srcId="{2079C96A-46B1-4D44-BA3A-4FF0CF890B9B}" destId="{8046AC52-73B2-48DD-8714-E6C14CDB0231}" srcOrd="3" destOrd="0" presId="urn:microsoft.com/office/officeart/2005/8/layout/orgChart1"/>
    <dgm:cxn modelId="{2A0B92E2-3094-4A5D-AA53-8049EB6C241E}" type="presParOf" srcId="{8046AC52-73B2-48DD-8714-E6C14CDB0231}" destId="{2FECCC7C-37A5-48AE-B85F-60C25526F266}" srcOrd="0" destOrd="0" presId="urn:microsoft.com/office/officeart/2005/8/layout/orgChart1"/>
    <dgm:cxn modelId="{5051E677-FFF2-443B-8A9E-843BF8473D07}" type="presParOf" srcId="{2FECCC7C-37A5-48AE-B85F-60C25526F266}" destId="{016C67EC-7B52-4AE5-8997-E10A772D95E1}" srcOrd="0" destOrd="0" presId="urn:microsoft.com/office/officeart/2005/8/layout/orgChart1"/>
    <dgm:cxn modelId="{4C568AEA-7E35-49E8-9DFF-E244284FAF23}" type="presParOf" srcId="{2FECCC7C-37A5-48AE-B85F-60C25526F266}" destId="{3425B48A-4709-4893-86B0-6D5DE0629797}" srcOrd="1" destOrd="0" presId="urn:microsoft.com/office/officeart/2005/8/layout/orgChart1"/>
    <dgm:cxn modelId="{E4B663C7-16D0-4862-854C-4BB6ABE82231}" type="presParOf" srcId="{8046AC52-73B2-48DD-8714-E6C14CDB0231}" destId="{9DA8A1B2-2E1C-423A-A95F-9B5D3D59E426}" srcOrd="1" destOrd="0" presId="urn:microsoft.com/office/officeart/2005/8/layout/orgChart1"/>
    <dgm:cxn modelId="{A41CB1E7-ACB9-45C2-94E5-160D80C6892E}" type="presParOf" srcId="{8046AC52-73B2-48DD-8714-E6C14CDB0231}" destId="{94D3DBDA-BA1F-4F4F-9F91-9C1B7DD9B990}" srcOrd="2" destOrd="0" presId="urn:microsoft.com/office/officeart/2005/8/layout/orgChart1"/>
    <dgm:cxn modelId="{61994F34-EA85-4944-A03F-7A00104AD7BE}" type="presParOf" srcId="{2079C96A-46B1-4D44-BA3A-4FF0CF890B9B}" destId="{7165411E-38E3-4DB4-B202-83C440CD1958}" srcOrd="4" destOrd="0" presId="urn:microsoft.com/office/officeart/2005/8/layout/orgChart1"/>
    <dgm:cxn modelId="{1CA313AC-7928-4405-9ED8-1AF64ACDAE32}" type="presParOf" srcId="{2079C96A-46B1-4D44-BA3A-4FF0CF890B9B}" destId="{C260E331-52E3-4E2E-A6D3-D0705E5B17A1}" srcOrd="5" destOrd="0" presId="urn:microsoft.com/office/officeart/2005/8/layout/orgChart1"/>
    <dgm:cxn modelId="{6D2AFB05-1D76-4F5B-8BA5-C3FC4C3697B2}" type="presParOf" srcId="{C260E331-52E3-4E2E-A6D3-D0705E5B17A1}" destId="{13AA1FCF-2F56-46EE-9FD5-660455964ABE}" srcOrd="0" destOrd="0" presId="urn:microsoft.com/office/officeart/2005/8/layout/orgChart1"/>
    <dgm:cxn modelId="{27005F94-F7E5-4E2F-94F0-1B1D7DB59162}" type="presParOf" srcId="{13AA1FCF-2F56-46EE-9FD5-660455964ABE}" destId="{04B12615-1DE4-460C-948C-CF79E548237C}" srcOrd="0" destOrd="0" presId="urn:microsoft.com/office/officeart/2005/8/layout/orgChart1"/>
    <dgm:cxn modelId="{B3B03349-8F1D-4E68-97AF-4B8FAD3957E3}" type="presParOf" srcId="{13AA1FCF-2F56-46EE-9FD5-660455964ABE}" destId="{2AD4EC2C-9931-445D-BCC7-0F3BE6CEA969}" srcOrd="1" destOrd="0" presId="urn:microsoft.com/office/officeart/2005/8/layout/orgChart1"/>
    <dgm:cxn modelId="{04B65E15-F4BC-4F32-8732-C11ABE68A501}" type="presParOf" srcId="{C260E331-52E3-4E2E-A6D3-D0705E5B17A1}" destId="{E098F7FC-A446-43CE-B95E-39F61FF4BEBB}" srcOrd="1" destOrd="0" presId="urn:microsoft.com/office/officeart/2005/8/layout/orgChart1"/>
    <dgm:cxn modelId="{6D56FAD0-645F-4DD9-9A7E-2B8F2FC0C242}" type="presParOf" srcId="{C260E331-52E3-4E2E-A6D3-D0705E5B17A1}" destId="{E90923C1-3098-4A4E-8960-F7E8AC789E0F}" srcOrd="2" destOrd="0" presId="urn:microsoft.com/office/officeart/2005/8/layout/orgChart1"/>
    <dgm:cxn modelId="{C4552C41-F5FA-44FE-8FE8-A31B68D24A9E}" type="presParOf" srcId="{2079C96A-46B1-4D44-BA3A-4FF0CF890B9B}" destId="{A09C2179-32E7-4E8A-8864-1E0B4867A83A}" srcOrd="6" destOrd="0" presId="urn:microsoft.com/office/officeart/2005/8/layout/orgChart1"/>
    <dgm:cxn modelId="{766E1EC3-AF22-4049-8A54-CA6DCFAC9C06}" type="presParOf" srcId="{2079C96A-46B1-4D44-BA3A-4FF0CF890B9B}" destId="{021F3F2A-BF8D-4AB6-BF3C-3FDEC0061DA5}" srcOrd="7" destOrd="0" presId="urn:microsoft.com/office/officeart/2005/8/layout/orgChart1"/>
    <dgm:cxn modelId="{E706CB67-9194-4270-B585-956FF24834C9}" type="presParOf" srcId="{021F3F2A-BF8D-4AB6-BF3C-3FDEC0061DA5}" destId="{DEEC2F6A-F13F-49FA-BE11-60069799F3F0}" srcOrd="0" destOrd="0" presId="urn:microsoft.com/office/officeart/2005/8/layout/orgChart1"/>
    <dgm:cxn modelId="{249649C8-2C6D-4AFE-80B7-FD794AC6A3D4}" type="presParOf" srcId="{DEEC2F6A-F13F-49FA-BE11-60069799F3F0}" destId="{20052391-1B3A-4F7B-B797-BDB006B4E8E6}" srcOrd="0" destOrd="0" presId="urn:microsoft.com/office/officeart/2005/8/layout/orgChart1"/>
    <dgm:cxn modelId="{D8F17238-5A30-4239-8A6C-B7BF9732CA2E}" type="presParOf" srcId="{DEEC2F6A-F13F-49FA-BE11-60069799F3F0}" destId="{91DFB7F5-CEF3-4D9B-A95B-1B042641578C}" srcOrd="1" destOrd="0" presId="urn:microsoft.com/office/officeart/2005/8/layout/orgChart1"/>
    <dgm:cxn modelId="{6B9D79BC-19BF-4F2A-B368-E6B44AA6B11A}" type="presParOf" srcId="{021F3F2A-BF8D-4AB6-BF3C-3FDEC0061DA5}" destId="{051C5F87-7C4B-4CD8-838D-7FA64F47BE83}" srcOrd="1" destOrd="0" presId="urn:microsoft.com/office/officeart/2005/8/layout/orgChart1"/>
    <dgm:cxn modelId="{55C82B37-422E-4E9A-AFC3-7338163C84A4}" type="presParOf" srcId="{021F3F2A-BF8D-4AB6-BF3C-3FDEC0061DA5}" destId="{4F6C12B6-49E0-4643-B8E8-69E50329646C}" srcOrd="2" destOrd="0" presId="urn:microsoft.com/office/officeart/2005/8/layout/orgChart1"/>
    <dgm:cxn modelId="{84AA0344-D4C7-4860-BA45-783D5ED0B63A}" type="presParOf" srcId="{34C08344-0DC9-4429-B4CA-2116708D4FCB}" destId="{75617D81-2853-4E6E-AB77-37350EF949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FBC3BD-E25C-497F-9C2D-8B81D2163C6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CCB13D8-E4C3-4B7C-AF8F-ECFE7E205414}">
      <dgm:prSet custT="1"/>
      <dgm:spPr/>
      <dgm:t>
        <a:bodyPr/>
        <a:lstStyle/>
        <a:p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Teama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a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comite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gre</a:t>
          </a:r>
          <a:r>
            <a:rPr lang="ro-RO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eala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este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foarte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o-RO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frecvent î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ntalnit</a:t>
          </a:r>
          <a:r>
            <a:rPr lang="ro-RO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ă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o-RO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sistemul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medical,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deoarece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to</a:t>
          </a:r>
          <a:r>
            <a:rPr lang="ro-RO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din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domeniu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sunt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constien</a:t>
          </a:r>
          <a:r>
            <a:rPr lang="ro-RO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impactul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pe care o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eroare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o-RO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poate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avea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asupra</a:t>
          </a:r>
          <a:r>
            <a:rPr lang="ro-RO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sanata</a:t>
          </a:r>
          <a:r>
            <a:rPr lang="ro-RO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ii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unui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pacient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endParaRPr lang="ru-RU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B18B5A0-5610-467A-922B-3225A40D4C29}" type="parTrans" cxnId="{CB792D35-A2D2-48B5-8F0F-2E04B5C60E47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0A8D2A4-B9C6-413E-87DD-D1D3813E5E5D}" type="sibTrans" cxnId="{CB792D35-A2D2-48B5-8F0F-2E04B5C60E47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3F55B91-0D3A-4E9A-82ED-788E7380281B}">
      <dgm:prSet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Cu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toate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acestea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e bine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ne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aducem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aminte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ca </a:t>
          </a:r>
          <a:r>
            <a:rPr lang="ro-RO" sz="24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oricine</a:t>
          </a:r>
          <a:r>
            <a:rPr lang="en-US" sz="24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face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gre</a:t>
          </a:r>
          <a:r>
            <a:rPr lang="ro-RO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</a:t>
          </a:r>
          <a:r>
            <a:rPr lang="en-US" sz="2400" b="1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el</a:t>
          </a:r>
          <a:r>
            <a:rPr lang="en-US" sz="24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ro-RO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</a:t>
          </a:r>
          <a:r>
            <a: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medicii</a:t>
          </a:r>
          <a:r>
            <a: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asisten</a:t>
          </a:r>
          <a:r>
            <a:rPr lang="ro-RO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</a:t>
          </a:r>
          <a:r>
            <a: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ii,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studen</a:t>
          </a:r>
          <a:r>
            <a:rPr lang="ro-RO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</a:t>
          </a:r>
          <a:r>
            <a: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ii,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orice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angajat</a:t>
          </a:r>
          <a:r>
            <a: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poate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gre</a:t>
          </a:r>
          <a:r>
            <a:rPr lang="ro-RO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07F5EE8-FF77-421E-8FA5-94F290433F03}" type="parTrans" cxnId="{DE3D2D7F-CFB1-4811-BC66-9265F1D745B3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D3CC563-1554-403A-B4B1-B3FCFD9A2DA4}" type="sibTrans" cxnId="{DE3D2D7F-CFB1-4811-BC66-9265F1D745B3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8164B1B-A75D-4D07-861B-AF4EA7A409CF}" type="pres">
      <dgm:prSet presAssocID="{E3FBC3BD-E25C-497F-9C2D-8B81D2163C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6EC205-5349-4905-8852-6732CF070C86}" type="pres">
      <dgm:prSet presAssocID="{1CCB13D8-E4C3-4B7C-AF8F-ECFE7E205414}" presName="parentLin" presStyleCnt="0"/>
      <dgm:spPr/>
    </dgm:pt>
    <dgm:pt modelId="{0939FB31-2BFB-4DD1-97A8-9806C9557781}" type="pres">
      <dgm:prSet presAssocID="{1CCB13D8-E4C3-4B7C-AF8F-ECFE7E20541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2011814-F570-4A2E-A891-D30DB7293A52}" type="pres">
      <dgm:prSet presAssocID="{1CCB13D8-E4C3-4B7C-AF8F-ECFE7E205414}" presName="parentText" presStyleLbl="node1" presStyleIdx="0" presStyleCnt="2" custScaleX="1138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93E1C-5C65-4F1B-B82D-474FAD33A1B3}" type="pres">
      <dgm:prSet presAssocID="{1CCB13D8-E4C3-4B7C-AF8F-ECFE7E205414}" presName="negativeSpace" presStyleCnt="0"/>
      <dgm:spPr/>
    </dgm:pt>
    <dgm:pt modelId="{EC1F4603-42C8-49ED-B260-C67688AD9903}" type="pres">
      <dgm:prSet presAssocID="{1CCB13D8-E4C3-4B7C-AF8F-ECFE7E205414}" presName="childText" presStyleLbl="conFgAcc1" presStyleIdx="0" presStyleCnt="2">
        <dgm:presLayoutVars>
          <dgm:bulletEnabled val="1"/>
        </dgm:presLayoutVars>
      </dgm:prSet>
      <dgm:spPr/>
    </dgm:pt>
    <dgm:pt modelId="{9BE007EA-46E0-4D8F-969D-D7F290D06621}" type="pres">
      <dgm:prSet presAssocID="{30A8D2A4-B9C6-413E-87DD-D1D3813E5E5D}" presName="spaceBetweenRectangles" presStyleCnt="0"/>
      <dgm:spPr/>
    </dgm:pt>
    <dgm:pt modelId="{3D647401-90FE-43F7-94A2-DD3F703599F9}" type="pres">
      <dgm:prSet presAssocID="{33F55B91-0D3A-4E9A-82ED-788E7380281B}" presName="parentLin" presStyleCnt="0"/>
      <dgm:spPr/>
    </dgm:pt>
    <dgm:pt modelId="{EA407BBC-D2E4-42C5-9210-D21FBE842D3C}" type="pres">
      <dgm:prSet presAssocID="{33F55B91-0D3A-4E9A-82ED-788E7380281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2D16BE2-5648-4AE3-AE2B-FE003FFCB119}" type="pres">
      <dgm:prSet presAssocID="{33F55B91-0D3A-4E9A-82ED-788E7380281B}" presName="parentText" presStyleLbl="node1" presStyleIdx="1" presStyleCnt="2" custScaleX="112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ABD16-9BA6-42D9-9505-146F49A2E4A3}" type="pres">
      <dgm:prSet presAssocID="{33F55B91-0D3A-4E9A-82ED-788E7380281B}" presName="negativeSpace" presStyleCnt="0"/>
      <dgm:spPr/>
    </dgm:pt>
    <dgm:pt modelId="{18C0E42E-A49C-4291-9480-DA147DEE2F08}" type="pres">
      <dgm:prSet presAssocID="{33F55B91-0D3A-4E9A-82ED-788E7380281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3274E13-AB35-475F-9253-7E45D3F5D03F}" type="presOf" srcId="{1CCB13D8-E4C3-4B7C-AF8F-ECFE7E205414}" destId="{0939FB31-2BFB-4DD1-97A8-9806C9557781}" srcOrd="0" destOrd="0" presId="urn:microsoft.com/office/officeart/2005/8/layout/list1"/>
    <dgm:cxn modelId="{34F53A9D-3773-4D2C-89BF-4515B2DB9FA2}" type="presOf" srcId="{E3FBC3BD-E25C-497F-9C2D-8B81D2163C6B}" destId="{A8164B1B-A75D-4D07-861B-AF4EA7A409CF}" srcOrd="0" destOrd="0" presId="urn:microsoft.com/office/officeart/2005/8/layout/list1"/>
    <dgm:cxn modelId="{DB432238-96F3-481E-903A-FE0B9470EA4B}" type="presOf" srcId="{33F55B91-0D3A-4E9A-82ED-788E7380281B}" destId="{EA407BBC-D2E4-42C5-9210-D21FBE842D3C}" srcOrd="0" destOrd="0" presId="urn:microsoft.com/office/officeart/2005/8/layout/list1"/>
    <dgm:cxn modelId="{DE3D2D7F-CFB1-4811-BC66-9265F1D745B3}" srcId="{E3FBC3BD-E25C-497F-9C2D-8B81D2163C6B}" destId="{33F55B91-0D3A-4E9A-82ED-788E7380281B}" srcOrd="1" destOrd="0" parTransId="{307F5EE8-FF77-421E-8FA5-94F290433F03}" sibTransId="{CD3CC563-1554-403A-B4B1-B3FCFD9A2DA4}"/>
    <dgm:cxn modelId="{725598FE-AC40-4D52-B8B4-8A46654817F9}" type="presOf" srcId="{1CCB13D8-E4C3-4B7C-AF8F-ECFE7E205414}" destId="{D2011814-F570-4A2E-A891-D30DB7293A52}" srcOrd="1" destOrd="0" presId="urn:microsoft.com/office/officeart/2005/8/layout/list1"/>
    <dgm:cxn modelId="{CB792D35-A2D2-48B5-8F0F-2E04B5C60E47}" srcId="{E3FBC3BD-E25C-497F-9C2D-8B81D2163C6B}" destId="{1CCB13D8-E4C3-4B7C-AF8F-ECFE7E205414}" srcOrd="0" destOrd="0" parTransId="{6B18B5A0-5610-467A-922B-3225A40D4C29}" sibTransId="{30A8D2A4-B9C6-413E-87DD-D1D3813E5E5D}"/>
    <dgm:cxn modelId="{DC403860-8F2E-46B3-BB18-4C63BFF63570}" type="presOf" srcId="{33F55B91-0D3A-4E9A-82ED-788E7380281B}" destId="{A2D16BE2-5648-4AE3-AE2B-FE003FFCB119}" srcOrd="1" destOrd="0" presId="urn:microsoft.com/office/officeart/2005/8/layout/list1"/>
    <dgm:cxn modelId="{362A3517-EC87-43D3-B201-B99AEF7AA726}" type="presParOf" srcId="{A8164B1B-A75D-4D07-861B-AF4EA7A409CF}" destId="{C26EC205-5349-4905-8852-6732CF070C86}" srcOrd="0" destOrd="0" presId="urn:microsoft.com/office/officeart/2005/8/layout/list1"/>
    <dgm:cxn modelId="{FF6803F9-E247-4B98-AA9D-2CCCA675EC53}" type="presParOf" srcId="{C26EC205-5349-4905-8852-6732CF070C86}" destId="{0939FB31-2BFB-4DD1-97A8-9806C9557781}" srcOrd="0" destOrd="0" presId="urn:microsoft.com/office/officeart/2005/8/layout/list1"/>
    <dgm:cxn modelId="{146CF7B2-DFD4-46A3-A73A-4FB5111E0135}" type="presParOf" srcId="{C26EC205-5349-4905-8852-6732CF070C86}" destId="{D2011814-F570-4A2E-A891-D30DB7293A52}" srcOrd="1" destOrd="0" presId="urn:microsoft.com/office/officeart/2005/8/layout/list1"/>
    <dgm:cxn modelId="{DC5CD0C6-4438-4403-95DD-18A67975A113}" type="presParOf" srcId="{A8164B1B-A75D-4D07-861B-AF4EA7A409CF}" destId="{21A93E1C-5C65-4F1B-B82D-474FAD33A1B3}" srcOrd="1" destOrd="0" presId="urn:microsoft.com/office/officeart/2005/8/layout/list1"/>
    <dgm:cxn modelId="{BADF6307-08F5-4DFB-8123-664C12C304AB}" type="presParOf" srcId="{A8164B1B-A75D-4D07-861B-AF4EA7A409CF}" destId="{EC1F4603-42C8-49ED-B260-C67688AD9903}" srcOrd="2" destOrd="0" presId="urn:microsoft.com/office/officeart/2005/8/layout/list1"/>
    <dgm:cxn modelId="{34B65C56-BCFF-4335-980C-9BC9E5C641AE}" type="presParOf" srcId="{A8164B1B-A75D-4D07-861B-AF4EA7A409CF}" destId="{9BE007EA-46E0-4D8F-969D-D7F290D06621}" srcOrd="3" destOrd="0" presId="urn:microsoft.com/office/officeart/2005/8/layout/list1"/>
    <dgm:cxn modelId="{1CEE762F-913A-4E06-942F-98D2C029090A}" type="presParOf" srcId="{A8164B1B-A75D-4D07-861B-AF4EA7A409CF}" destId="{3D647401-90FE-43F7-94A2-DD3F703599F9}" srcOrd="4" destOrd="0" presId="urn:microsoft.com/office/officeart/2005/8/layout/list1"/>
    <dgm:cxn modelId="{8434067C-9C58-402F-B406-642E592C5FBF}" type="presParOf" srcId="{3D647401-90FE-43F7-94A2-DD3F703599F9}" destId="{EA407BBC-D2E4-42C5-9210-D21FBE842D3C}" srcOrd="0" destOrd="0" presId="urn:microsoft.com/office/officeart/2005/8/layout/list1"/>
    <dgm:cxn modelId="{9BA9A541-7A21-4B14-9E07-2AB82FA26C6C}" type="presParOf" srcId="{3D647401-90FE-43F7-94A2-DD3F703599F9}" destId="{A2D16BE2-5648-4AE3-AE2B-FE003FFCB119}" srcOrd="1" destOrd="0" presId="urn:microsoft.com/office/officeart/2005/8/layout/list1"/>
    <dgm:cxn modelId="{8482FE77-0238-40D4-9C81-5ED0BC1752C8}" type="presParOf" srcId="{A8164B1B-A75D-4D07-861B-AF4EA7A409CF}" destId="{D10ABD16-9BA6-42D9-9505-146F49A2E4A3}" srcOrd="5" destOrd="0" presId="urn:microsoft.com/office/officeart/2005/8/layout/list1"/>
    <dgm:cxn modelId="{D2A19660-B837-497D-B184-416F0BFB4281}" type="presParOf" srcId="{A8164B1B-A75D-4D07-861B-AF4EA7A409CF}" destId="{18C0E42E-A49C-4291-9480-DA147DEE2F0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B73A16-13B2-4589-B9AF-879F2C58826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284F2CC-28AE-47C0-B071-6CC010961457}">
      <dgm:prSet custT="1"/>
      <dgm:spPr/>
      <dgm:t>
        <a:bodyPr/>
        <a:lstStyle/>
        <a:p>
          <a:r>
            <a:rPr lang="ro-MD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eprezintă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acțiunea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efectuată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cu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intenție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ceea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este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mult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grav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endParaRPr lang="ro-RO" sz="2400" dirty="0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obicei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este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numită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greşeală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endParaRPr lang="ru-RU" sz="24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C32A30F-5C13-495F-9EC9-B091A22B8F45}" type="parTrans" cxnId="{EACE9A68-D18E-4EB9-A879-BB33E9720160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2310D12-7AD8-4E24-B461-3878282E998E}" type="sibTrans" cxnId="{EACE9A68-D18E-4EB9-A879-BB33E9720160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33087E6-596D-4CB9-843B-A3F83EA14867}">
      <dgm:prSet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Este fie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urmarea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încălcării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unei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reguli, fie o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lipsă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cunoştințe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sz="24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E037244-D5B4-4941-813D-7AC9D97F0DD2}" type="parTrans" cxnId="{4EA8EEE8-B9BB-43CA-A543-75BB23B78EFB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0753AA7-8E1F-4BA6-B03D-7960B7546B8E}" type="sibTrans" cxnId="{4EA8EEE8-B9BB-43CA-A543-75BB23B78EFB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97DD463-0DB6-4BE2-8A5B-4B71A956CA1A}">
      <dgm:prSet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Include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erorile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diagnostic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care pot fi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urmate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tratamente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neadecvate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endParaRPr lang="ru-RU" sz="24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B60A75D-0360-4836-8939-EA6F039D0CB8}" type="parTrans" cxnId="{997E6AFC-278E-4D6C-877C-7A577E428057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22D5FAF-113A-46B5-BBBD-F11A3D98A8EC}" type="sibTrans" cxnId="{997E6AFC-278E-4D6C-877C-7A577E428057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55AE775-48DD-4443-BB4C-58DA03FADEEF}">
      <dgm:prSet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obicei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acestea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apar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atunci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când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furnizorul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este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confruntat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cu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situații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clinice</a:t>
          </a:r>
          <a:r>
            <a:rPr lang="ro-RO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cu care </a:t>
          </a:r>
          <a:r>
            <a:rPr lang="ro-RO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nu este familiarizat.</a:t>
          </a:r>
          <a:endParaRPr lang="ru-RU" sz="24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4335136-1867-4B0F-A7DC-9F6F9B42F4B4}" type="parTrans" cxnId="{1C66EAB1-4C68-4F35-98BD-784710D52EAC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EC62F02-124F-4F1E-8EB1-191DC0DC1431}" type="sibTrans" cxnId="{1C66EAB1-4C68-4F35-98BD-784710D52EAC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5AC27A6-555B-4B57-B750-9EFD7E9DBFEE}" type="pres">
      <dgm:prSet presAssocID="{0AB73A16-13B2-4589-B9AF-879F2C58826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83FCC9B-E648-44D7-BC72-9ED1D2961F76}" type="pres">
      <dgm:prSet presAssocID="{0AB73A16-13B2-4589-B9AF-879F2C588265}" presName="Name1" presStyleCnt="0"/>
      <dgm:spPr/>
    </dgm:pt>
    <dgm:pt modelId="{B46DCD67-A4D3-48BB-A075-2BB15E89E642}" type="pres">
      <dgm:prSet presAssocID="{0AB73A16-13B2-4589-B9AF-879F2C588265}" presName="cycle" presStyleCnt="0"/>
      <dgm:spPr/>
    </dgm:pt>
    <dgm:pt modelId="{96A5E28D-C86B-42C3-8AF6-51467ECD795A}" type="pres">
      <dgm:prSet presAssocID="{0AB73A16-13B2-4589-B9AF-879F2C588265}" presName="srcNode" presStyleLbl="node1" presStyleIdx="0" presStyleCnt="4"/>
      <dgm:spPr/>
    </dgm:pt>
    <dgm:pt modelId="{81C06D29-246E-493D-85DB-07D7D636C92B}" type="pres">
      <dgm:prSet presAssocID="{0AB73A16-13B2-4589-B9AF-879F2C588265}" presName="conn" presStyleLbl="parChTrans1D2" presStyleIdx="0" presStyleCnt="1"/>
      <dgm:spPr/>
      <dgm:t>
        <a:bodyPr/>
        <a:lstStyle/>
        <a:p>
          <a:endParaRPr lang="ru-RU"/>
        </a:p>
      </dgm:t>
    </dgm:pt>
    <dgm:pt modelId="{A250F30B-776E-4A18-920A-AF04AB1B94A4}" type="pres">
      <dgm:prSet presAssocID="{0AB73A16-13B2-4589-B9AF-879F2C588265}" presName="extraNode" presStyleLbl="node1" presStyleIdx="0" presStyleCnt="4"/>
      <dgm:spPr/>
    </dgm:pt>
    <dgm:pt modelId="{965B89D6-25F5-4CF2-835D-0138127F97B8}" type="pres">
      <dgm:prSet presAssocID="{0AB73A16-13B2-4589-B9AF-879F2C588265}" presName="dstNode" presStyleLbl="node1" presStyleIdx="0" presStyleCnt="4"/>
      <dgm:spPr/>
    </dgm:pt>
    <dgm:pt modelId="{FC47E734-2760-4A41-BA0F-7A8F1A88C21F}" type="pres">
      <dgm:prSet presAssocID="{4284F2CC-28AE-47C0-B071-6CC01096145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45153-D1D1-4286-A312-21E5508F68D0}" type="pres">
      <dgm:prSet presAssocID="{4284F2CC-28AE-47C0-B071-6CC010961457}" presName="accent_1" presStyleCnt="0"/>
      <dgm:spPr/>
    </dgm:pt>
    <dgm:pt modelId="{03D93586-BAC9-4902-8A5C-F33610F360D2}" type="pres">
      <dgm:prSet presAssocID="{4284F2CC-28AE-47C0-B071-6CC010961457}" presName="accentRepeatNode" presStyleLbl="solidFgAcc1" presStyleIdx="0" presStyleCnt="4"/>
      <dgm:spPr/>
    </dgm:pt>
    <dgm:pt modelId="{12B42B80-B9AC-4AD9-BC84-4DA5EE54D089}" type="pres">
      <dgm:prSet presAssocID="{133087E6-596D-4CB9-843B-A3F83EA1486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2FD25-1E2D-4FFC-BC13-24227A26ECFE}" type="pres">
      <dgm:prSet presAssocID="{133087E6-596D-4CB9-843B-A3F83EA14867}" presName="accent_2" presStyleCnt="0"/>
      <dgm:spPr/>
    </dgm:pt>
    <dgm:pt modelId="{7AE6DBFD-1CE3-480D-B3F1-1089D38E0D99}" type="pres">
      <dgm:prSet presAssocID="{133087E6-596D-4CB9-843B-A3F83EA14867}" presName="accentRepeatNode" presStyleLbl="solidFgAcc1" presStyleIdx="1" presStyleCnt="4"/>
      <dgm:spPr/>
    </dgm:pt>
    <dgm:pt modelId="{99EF1BC7-60F4-4713-830B-445BAD6492FA}" type="pres">
      <dgm:prSet presAssocID="{497DD463-0DB6-4BE2-8A5B-4B71A956CA1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0DCF3-3551-4DA3-B5CC-46974D03EFD4}" type="pres">
      <dgm:prSet presAssocID="{497DD463-0DB6-4BE2-8A5B-4B71A956CA1A}" presName="accent_3" presStyleCnt="0"/>
      <dgm:spPr/>
    </dgm:pt>
    <dgm:pt modelId="{E52CFF7D-3FD6-4AD3-8A44-E9BD2C70FC33}" type="pres">
      <dgm:prSet presAssocID="{497DD463-0DB6-4BE2-8A5B-4B71A956CA1A}" presName="accentRepeatNode" presStyleLbl="solidFgAcc1" presStyleIdx="2" presStyleCnt="4"/>
      <dgm:spPr/>
    </dgm:pt>
    <dgm:pt modelId="{B957338E-0A46-473E-A6FC-DD718986A702}" type="pres">
      <dgm:prSet presAssocID="{655AE775-48DD-4443-BB4C-58DA03FADEE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021EB-E340-4DC8-9777-5F3B11E3DE2C}" type="pres">
      <dgm:prSet presAssocID="{655AE775-48DD-4443-BB4C-58DA03FADEEF}" presName="accent_4" presStyleCnt="0"/>
      <dgm:spPr/>
    </dgm:pt>
    <dgm:pt modelId="{AB086B18-7BAF-440D-B61C-8A5C09BE7D46}" type="pres">
      <dgm:prSet presAssocID="{655AE775-48DD-4443-BB4C-58DA03FADEEF}" presName="accentRepeatNode" presStyleLbl="solidFgAcc1" presStyleIdx="3" presStyleCnt="4"/>
      <dgm:spPr/>
    </dgm:pt>
  </dgm:ptLst>
  <dgm:cxnLst>
    <dgm:cxn modelId="{594CE954-FE85-400C-A971-473D39606FA3}" type="presOf" srcId="{4284F2CC-28AE-47C0-B071-6CC010961457}" destId="{FC47E734-2760-4A41-BA0F-7A8F1A88C21F}" srcOrd="0" destOrd="0" presId="urn:microsoft.com/office/officeart/2008/layout/VerticalCurvedList"/>
    <dgm:cxn modelId="{EACE9A68-D18E-4EB9-A879-BB33E9720160}" srcId="{0AB73A16-13B2-4589-B9AF-879F2C588265}" destId="{4284F2CC-28AE-47C0-B071-6CC010961457}" srcOrd="0" destOrd="0" parTransId="{DC32A30F-5C13-495F-9EC9-B091A22B8F45}" sibTransId="{22310D12-7AD8-4E24-B461-3878282E998E}"/>
    <dgm:cxn modelId="{DCFA289F-5075-4449-A786-40E8FAB59165}" type="presOf" srcId="{497DD463-0DB6-4BE2-8A5B-4B71A956CA1A}" destId="{99EF1BC7-60F4-4713-830B-445BAD6492FA}" srcOrd="0" destOrd="0" presId="urn:microsoft.com/office/officeart/2008/layout/VerticalCurvedList"/>
    <dgm:cxn modelId="{1C66EAB1-4C68-4F35-98BD-784710D52EAC}" srcId="{0AB73A16-13B2-4589-B9AF-879F2C588265}" destId="{655AE775-48DD-4443-BB4C-58DA03FADEEF}" srcOrd="3" destOrd="0" parTransId="{54335136-1867-4B0F-A7DC-9F6F9B42F4B4}" sibTransId="{5EC62F02-124F-4F1E-8EB1-191DC0DC1431}"/>
    <dgm:cxn modelId="{F8860F11-F82C-46F2-8C9D-4CE3F86F6F92}" type="presOf" srcId="{22310D12-7AD8-4E24-B461-3878282E998E}" destId="{81C06D29-246E-493D-85DB-07D7D636C92B}" srcOrd="0" destOrd="0" presId="urn:microsoft.com/office/officeart/2008/layout/VerticalCurvedList"/>
    <dgm:cxn modelId="{2645F6F3-2E6D-41AE-98D7-8B422B33E34D}" type="presOf" srcId="{655AE775-48DD-4443-BB4C-58DA03FADEEF}" destId="{B957338E-0A46-473E-A6FC-DD718986A702}" srcOrd="0" destOrd="0" presId="urn:microsoft.com/office/officeart/2008/layout/VerticalCurvedList"/>
    <dgm:cxn modelId="{330F8EE8-644F-473F-AA75-91CC76140236}" type="presOf" srcId="{0AB73A16-13B2-4589-B9AF-879F2C588265}" destId="{45AC27A6-555B-4B57-B750-9EFD7E9DBFEE}" srcOrd="0" destOrd="0" presId="urn:microsoft.com/office/officeart/2008/layout/VerticalCurvedList"/>
    <dgm:cxn modelId="{8976FB4E-2023-44E3-B969-31C9AAABA3AF}" type="presOf" srcId="{133087E6-596D-4CB9-843B-A3F83EA14867}" destId="{12B42B80-B9AC-4AD9-BC84-4DA5EE54D089}" srcOrd="0" destOrd="0" presId="urn:microsoft.com/office/officeart/2008/layout/VerticalCurvedList"/>
    <dgm:cxn modelId="{997E6AFC-278E-4D6C-877C-7A577E428057}" srcId="{0AB73A16-13B2-4589-B9AF-879F2C588265}" destId="{497DD463-0DB6-4BE2-8A5B-4B71A956CA1A}" srcOrd="2" destOrd="0" parTransId="{AB60A75D-0360-4836-8939-EA6F039D0CB8}" sibTransId="{822D5FAF-113A-46B5-BBBD-F11A3D98A8EC}"/>
    <dgm:cxn modelId="{4EA8EEE8-B9BB-43CA-A543-75BB23B78EFB}" srcId="{0AB73A16-13B2-4589-B9AF-879F2C588265}" destId="{133087E6-596D-4CB9-843B-A3F83EA14867}" srcOrd="1" destOrd="0" parTransId="{7E037244-D5B4-4941-813D-7AC9D97F0DD2}" sibTransId="{F0753AA7-8E1F-4BA6-B03D-7960B7546B8E}"/>
    <dgm:cxn modelId="{5022C059-C1D0-473A-BB07-3FAF317EF3CA}" type="presParOf" srcId="{45AC27A6-555B-4B57-B750-9EFD7E9DBFEE}" destId="{A83FCC9B-E648-44D7-BC72-9ED1D2961F76}" srcOrd="0" destOrd="0" presId="urn:microsoft.com/office/officeart/2008/layout/VerticalCurvedList"/>
    <dgm:cxn modelId="{A34E3339-D5C7-40C0-B181-2C41FF5943AE}" type="presParOf" srcId="{A83FCC9B-E648-44D7-BC72-9ED1D2961F76}" destId="{B46DCD67-A4D3-48BB-A075-2BB15E89E642}" srcOrd="0" destOrd="0" presId="urn:microsoft.com/office/officeart/2008/layout/VerticalCurvedList"/>
    <dgm:cxn modelId="{DA169369-C637-4ADB-BCFE-FA6C974154A2}" type="presParOf" srcId="{B46DCD67-A4D3-48BB-A075-2BB15E89E642}" destId="{96A5E28D-C86B-42C3-8AF6-51467ECD795A}" srcOrd="0" destOrd="0" presId="urn:microsoft.com/office/officeart/2008/layout/VerticalCurvedList"/>
    <dgm:cxn modelId="{7285E05C-B829-45F8-A07A-9EA651BD339B}" type="presParOf" srcId="{B46DCD67-A4D3-48BB-A075-2BB15E89E642}" destId="{81C06D29-246E-493D-85DB-07D7D636C92B}" srcOrd="1" destOrd="0" presId="urn:microsoft.com/office/officeart/2008/layout/VerticalCurvedList"/>
    <dgm:cxn modelId="{EDCD8E2A-DF2B-4806-93B4-A8528517AC6F}" type="presParOf" srcId="{B46DCD67-A4D3-48BB-A075-2BB15E89E642}" destId="{A250F30B-776E-4A18-920A-AF04AB1B94A4}" srcOrd="2" destOrd="0" presId="urn:microsoft.com/office/officeart/2008/layout/VerticalCurvedList"/>
    <dgm:cxn modelId="{9ED72FBC-82F0-41C3-A0B4-30C44D6DE411}" type="presParOf" srcId="{B46DCD67-A4D3-48BB-A075-2BB15E89E642}" destId="{965B89D6-25F5-4CF2-835D-0138127F97B8}" srcOrd="3" destOrd="0" presId="urn:microsoft.com/office/officeart/2008/layout/VerticalCurvedList"/>
    <dgm:cxn modelId="{28317F14-45EF-4215-B81C-A0C7BDA1722E}" type="presParOf" srcId="{A83FCC9B-E648-44D7-BC72-9ED1D2961F76}" destId="{FC47E734-2760-4A41-BA0F-7A8F1A88C21F}" srcOrd="1" destOrd="0" presId="urn:microsoft.com/office/officeart/2008/layout/VerticalCurvedList"/>
    <dgm:cxn modelId="{7BE2720F-6E4A-4942-BF38-1BA19FDF264A}" type="presParOf" srcId="{A83FCC9B-E648-44D7-BC72-9ED1D2961F76}" destId="{C4145153-D1D1-4286-A312-21E5508F68D0}" srcOrd="2" destOrd="0" presId="urn:microsoft.com/office/officeart/2008/layout/VerticalCurvedList"/>
    <dgm:cxn modelId="{0AAF320B-8EDE-464A-8565-013BB535559D}" type="presParOf" srcId="{C4145153-D1D1-4286-A312-21E5508F68D0}" destId="{03D93586-BAC9-4902-8A5C-F33610F360D2}" srcOrd="0" destOrd="0" presId="urn:microsoft.com/office/officeart/2008/layout/VerticalCurvedList"/>
    <dgm:cxn modelId="{474ED4EC-6F2C-4321-88FD-5C28802F433A}" type="presParOf" srcId="{A83FCC9B-E648-44D7-BC72-9ED1D2961F76}" destId="{12B42B80-B9AC-4AD9-BC84-4DA5EE54D089}" srcOrd="3" destOrd="0" presId="urn:microsoft.com/office/officeart/2008/layout/VerticalCurvedList"/>
    <dgm:cxn modelId="{992C9C5E-AAB7-4C25-8260-7F3E7AF4B8C8}" type="presParOf" srcId="{A83FCC9B-E648-44D7-BC72-9ED1D2961F76}" destId="{4EE2FD25-1E2D-4FFC-BC13-24227A26ECFE}" srcOrd="4" destOrd="0" presId="urn:microsoft.com/office/officeart/2008/layout/VerticalCurvedList"/>
    <dgm:cxn modelId="{9206E5D2-258B-4EB7-A6E0-293DE666CB0D}" type="presParOf" srcId="{4EE2FD25-1E2D-4FFC-BC13-24227A26ECFE}" destId="{7AE6DBFD-1CE3-480D-B3F1-1089D38E0D99}" srcOrd="0" destOrd="0" presId="urn:microsoft.com/office/officeart/2008/layout/VerticalCurvedList"/>
    <dgm:cxn modelId="{61EA34D3-5D9A-4326-A543-7070F0CA368E}" type="presParOf" srcId="{A83FCC9B-E648-44D7-BC72-9ED1D2961F76}" destId="{99EF1BC7-60F4-4713-830B-445BAD6492FA}" srcOrd="5" destOrd="0" presId="urn:microsoft.com/office/officeart/2008/layout/VerticalCurvedList"/>
    <dgm:cxn modelId="{A0213AB9-DF09-4A78-BB28-A593417C6C3C}" type="presParOf" srcId="{A83FCC9B-E648-44D7-BC72-9ED1D2961F76}" destId="{62D0DCF3-3551-4DA3-B5CC-46974D03EFD4}" srcOrd="6" destOrd="0" presId="urn:microsoft.com/office/officeart/2008/layout/VerticalCurvedList"/>
    <dgm:cxn modelId="{937CE600-EE16-42FC-AF74-D1910865CF6F}" type="presParOf" srcId="{62D0DCF3-3551-4DA3-B5CC-46974D03EFD4}" destId="{E52CFF7D-3FD6-4AD3-8A44-E9BD2C70FC33}" srcOrd="0" destOrd="0" presId="urn:microsoft.com/office/officeart/2008/layout/VerticalCurvedList"/>
    <dgm:cxn modelId="{54DEECEE-CA6F-4235-80C4-EBF926DE886C}" type="presParOf" srcId="{A83FCC9B-E648-44D7-BC72-9ED1D2961F76}" destId="{B957338E-0A46-473E-A6FC-DD718986A702}" srcOrd="7" destOrd="0" presId="urn:microsoft.com/office/officeart/2008/layout/VerticalCurvedList"/>
    <dgm:cxn modelId="{FFC91463-A74A-46CF-909D-1186AF3F0C3F}" type="presParOf" srcId="{A83FCC9B-E648-44D7-BC72-9ED1D2961F76}" destId="{334021EB-E340-4DC8-9777-5F3B11E3DE2C}" srcOrd="8" destOrd="0" presId="urn:microsoft.com/office/officeart/2008/layout/VerticalCurvedList"/>
    <dgm:cxn modelId="{A1BEE296-3826-4217-A6EA-A835D68E8757}" type="presParOf" srcId="{334021EB-E340-4DC8-9777-5F3B11E3DE2C}" destId="{AB086B18-7BAF-440D-B61C-8A5C09BE7D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DDB22B-4A4C-4D8E-8C00-B01E09A4844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680651-833F-4EF7-A3D6-9666B88739E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Eroare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care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apare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ca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urmare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unei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acțiuni</a:t>
          </a:r>
          <a:r>
            <a: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întreprinse</a:t>
          </a:r>
          <a:r>
            <a: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2400" b="1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AA9095E-366C-4807-B23C-3B362150D96D}" type="parTrans" cxnId="{D3B9D115-F223-4A6D-8202-9B493C06157B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6CB0F1F-64FF-4D79-8748-88E7700B0CA2}" type="sibTrans" cxnId="{D3B9D115-F223-4A6D-8202-9B493C06157B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4CE74E1-63CD-41E5-A0F2-E7B23F551DC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endParaRPr lang="ru-RU" sz="2400" i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48225DB-7105-490D-9221-DA759455E0DE}" type="parTrans" cxnId="{C2278140-135A-4EC2-B7C7-CBD43D8BAD9D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15FECF0-9C07-42DC-95D8-7F5AB0A3D45C}" type="sibTrans" cxnId="{C2278140-135A-4EC2-B7C7-CBD43D8BAD9D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F19EB0B-A92A-441B-A240-BBFA673EC3A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administrarea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unui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medicament la </a:t>
          </a:r>
          <a:r>
            <a:rPr lang="en-US" sz="24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momentul</a:t>
          </a:r>
          <a:r>
            <a: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nepotrivit</a:t>
          </a:r>
          <a:r>
            <a: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doze </a:t>
          </a:r>
          <a:r>
            <a:rPr lang="en-US" sz="24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incorecte</a:t>
          </a:r>
          <a:r>
            <a: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2400" b="1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B429D6B-229E-4B19-BD36-9701A4487B36}" type="parTrans" cxnId="{5724673C-E8E9-4607-A42F-4BD8E84DA9FA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E2EE294-DEFF-4414-8D11-9033FBBAE939}" type="sibTrans" cxnId="{5724673C-E8E9-4607-A42F-4BD8E84DA9FA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014CA6C-CFFB-41E7-99ED-395C3FF29DF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folosind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</a:t>
          </a:r>
          <a:r>
            <a:rPr lang="en-US" sz="24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cale</a:t>
          </a:r>
          <a:r>
            <a: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</a:t>
          </a:r>
          <a:r>
            <a:rPr lang="ro-RO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administrare</a:t>
          </a:r>
          <a:r>
            <a: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greşită</a:t>
          </a:r>
          <a:r>
            <a: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2400" b="1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70AFD62-7B6D-499E-938A-CA7522921CB2}" type="parTrans" cxnId="{0ED54306-43AF-4A8E-9D52-DA1007C15965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6E429D6-DB15-482D-8362-B7FD4AC38AAF}" type="sibTrans" cxnId="{0ED54306-43AF-4A8E-9D52-DA1007C15965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E7AE7D9-09B6-4E67-AA5E-D1DD4EC3FD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</a:t>
          </a:r>
          <a:r>
            <a:rPr lang="ro-RO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rile de transfuzii </a:t>
          </a:r>
          <a:r>
            <a:rPr lang="ro-RO" sz="2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 sîngelui </a:t>
          </a:r>
          <a:r>
            <a:rPr lang="ro-RO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care implica </a:t>
          </a:r>
          <a:r>
            <a:rPr lang="ro-RO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compatibilitatea sanguină </a:t>
          </a:r>
          <a:r>
            <a:rPr lang="ro-RO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pentru alt pacient.</a:t>
          </a:r>
          <a:endParaRPr lang="ru-RU" sz="24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E74926A-5AF0-4964-B52B-0E9D0729A940}" type="parTrans" cxnId="{CD1932E6-E409-4410-8588-164070BB310F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60A7F3B-D989-418C-BD6B-E5941270F7E9}" type="sibTrans" cxnId="{CD1932E6-E409-4410-8588-164070BB310F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4218FB6-0512-4C4B-BCA5-4B01C0177254}" type="pres">
      <dgm:prSet presAssocID="{39DDB22B-4A4C-4D8E-8C00-B01E09A484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E70BCA-0ACA-4404-9C8F-73179DF2F6D8}" type="pres">
      <dgm:prSet presAssocID="{B1680651-833F-4EF7-A3D6-9666B88739E5}" presName="node" presStyleLbl="node1" presStyleIdx="0" presStyleCnt="2" custScaleX="68561" custLinFactNeighborX="1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FB67C-8412-4A16-9CD6-B04E7D34C2E3}" type="pres">
      <dgm:prSet presAssocID="{B6CB0F1F-64FF-4D79-8748-88E7700B0CA2}" presName="sibTrans" presStyleCnt="0"/>
      <dgm:spPr/>
    </dgm:pt>
    <dgm:pt modelId="{999A0839-00D8-4F93-BB7A-2FCAE82B94FF}" type="pres">
      <dgm:prSet presAssocID="{34CE74E1-63CD-41E5-A0F2-E7B23F551DC1}" presName="node" presStyleLbl="node1" presStyleIdx="1" presStyleCnt="2" custLinFactNeighborX="-6047" custLinFactNeighborY="-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932E6-E409-4410-8588-164070BB310F}" srcId="{34CE74E1-63CD-41E5-A0F2-E7B23F551DC1}" destId="{4E7AE7D9-09B6-4E67-AA5E-D1DD4EC3FD98}" srcOrd="2" destOrd="0" parTransId="{1E74926A-5AF0-4964-B52B-0E9D0729A940}" sibTransId="{160A7F3B-D989-418C-BD6B-E5941270F7E9}"/>
    <dgm:cxn modelId="{5724673C-E8E9-4607-A42F-4BD8E84DA9FA}" srcId="{34CE74E1-63CD-41E5-A0F2-E7B23F551DC1}" destId="{EF19EB0B-A92A-441B-A240-BBFA673EC3A3}" srcOrd="0" destOrd="0" parTransId="{CB429D6B-229E-4B19-BD36-9701A4487B36}" sibTransId="{DE2EE294-DEFF-4414-8D11-9033FBBAE939}"/>
    <dgm:cxn modelId="{1913F020-7A71-49D8-9844-346ECEB8627E}" type="presOf" srcId="{34CE74E1-63CD-41E5-A0F2-E7B23F551DC1}" destId="{999A0839-00D8-4F93-BB7A-2FCAE82B94FF}" srcOrd="0" destOrd="0" presId="urn:microsoft.com/office/officeart/2005/8/layout/default"/>
    <dgm:cxn modelId="{C2278140-135A-4EC2-B7C7-CBD43D8BAD9D}" srcId="{39DDB22B-4A4C-4D8E-8C00-B01E09A48449}" destId="{34CE74E1-63CD-41E5-A0F2-E7B23F551DC1}" srcOrd="1" destOrd="0" parTransId="{548225DB-7105-490D-9221-DA759455E0DE}" sibTransId="{915FECF0-9C07-42DC-95D8-7F5AB0A3D45C}"/>
    <dgm:cxn modelId="{75B6D139-FFB7-4699-AF8C-DE7B90FC932E}" type="presOf" srcId="{B1680651-833F-4EF7-A3D6-9666B88739E5}" destId="{45E70BCA-0ACA-4404-9C8F-73179DF2F6D8}" srcOrd="0" destOrd="0" presId="urn:microsoft.com/office/officeart/2005/8/layout/default"/>
    <dgm:cxn modelId="{13255287-41D2-4307-A6D8-16E9867D0EC5}" type="presOf" srcId="{B014CA6C-CFFB-41E7-99ED-395C3FF29DF8}" destId="{999A0839-00D8-4F93-BB7A-2FCAE82B94FF}" srcOrd="0" destOrd="2" presId="urn:microsoft.com/office/officeart/2005/8/layout/default"/>
    <dgm:cxn modelId="{DEB5BF27-DA3D-44A9-B62C-99584F145059}" type="presOf" srcId="{EF19EB0B-A92A-441B-A240-BBFA673EC3A3}" destId="{999A0839-00D8-4F93-BB7A-2FCAE82B94FF}" srcOrd="0" destOrd="1" presId="urn:microsoft.com/office/officeart/2005/8/layout/default"/>
    <dgm:cxn modelId="{D3B9D115-F223-4A6D-8202-9B493C06157B}" srcId="{39DDB22B-4A4C-4D8E-8C00-B01E09A48449}" destId="{B1680651-833F-4EF7-A3D6-9666B88739E5}" srcOrd="0" destOrd="0" parTransId="{FAA9095E-366C-4807-B23C-3B362150D96D}" sibTransId="{B6CB0F1F-64FF-4D79-8748-88E7700B0CA2}"/>
    <dgm:cxn modelId="{FFE5447C-42FD-4FE4-909E-B99FF5C5E03F}" type="presOf" srcId="{39DDB22B-4A4C-4D8E-8C00-B01E09A48449}" destId="{34218FB6-0512-4C4B-BCA5-4B01C0177254}" srcOrd="0" destOrd="0" presId="urn:microsoft.com/office/officeart/2005/8/layout/default"/>
    <dgm:cxn modelId="{8D11F287-678F-43B4-BF10-0DA1DC18E13D}" type="presOf" srcId="{4E7AE7D9-09B6-4E67-AA5E-D1DD4EC3FD98}" destId="{999A0839-00D8-4F93-BB7A-2FCAE82B94FF}" srcOrd="0" destOrd="3" presId="urn:microsoft.com/office/officeart/2005/8/layout/default"/>
    <dgm:cxn modelId="{0ED54306-43AF-4A8E-9D52-DA1007C15965}" srcId="{34CE74E1-63CD-41E5-A0F2-E7B23F551DC1}" destId="{B014CA6C-CFFB-41E7-99ED-395C3FF29DF8}" srcOrd="1" destOrd="0" parTransId="{D70AFD62-7B6D-499E-938A-CA7522921CB2}" sibTransId="{66E429D6-DB15-482D-8362-B7FD4AC38AAF}"/>
    <dgm:cxn modelId="{8B1E0FFD-6399-4FB0-8DC4-D05BEAF4BAD2}" type="presParOf" srcId="{34218FB6-0512-4C4B-BCA5-4B01C0177254}" destId="{45E70BCA-0ACA-4404-9C8F-73179DF2F6D8}" srcOrd="0" destOrd="0" presId="urn:microsoft.com/office/officeart/2005/8/layout/default"/>
    <dgm:cxn modelId="{7986B2CB-9FC3-4F74-BC3F-243F7A752591}" type="presParOf" srcId="{34218FB6-0512-4C4B-BCA5-4B01C0177254}" destId="{05BFB67C-8412-4A16-9CD6-B04E7D34C2E3}" srcOrd="1" destOrd="0" presId="urn:microsoft.com/office/officeart/2005/8/layout/default"/>
    <dgm:cxn modelId="{33FA7A54-196A-43F5-B5E1-BFB147816A31}" type="presParOf" srcId="{34218FB6-0512-4C4B-BCA5-4B01C0177254}" destId="{999A0839-00D8-4F93-BB7A-2FCAE82B94F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F72A6C-27C1-4E4E-AC93-7C8792A2ED5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A64878-D226-4394-8BF1-4CD38C233BA4}">
      <dgm:prSet custT="1"/>
      <dgm:spPr/>
      <dgm:t>
        <a:bodyPr/>
        <a:lstStyle/>
        <a:p>
          <a:pPr rtl="0"/>
          <a:endParaRPr lang="en-US" sz="2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rtl="0"/>
          <a:endParaRPr lang="en-US" sz="2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rtl="0"/>
          <a:endParaRPr lang="en-US" sz="2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904EBBE-F70A-4175-938B-B2F05AAA4C3F}" type="parTrans" cxnId="{E4E7821D-46DC-41DD-863F-1FAE5E2A809E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D59C22-FEA5-4C12-AB4A-27A373E053C8}" type="sibTrans" cxnId="{E4E7821D-46DC-41DD-863F-1FAE5E2A809E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AE84D4B-9D35-4D49-A6F2-A9165DE7E833}">
      <dgm:prSet custT="1"/>
      <dgm:spPr/>
      <dgm:t>
        <a:bodyPr/>
        <a:lstStyle/>
        <a:p>
          <a:pPr rtl="0"/>
          <a:endParaRPr lang="ro-RO" sz="2800" dirty="0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ro-RO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en-US" sz="28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fiola</a:t>
          </a:r>
          <a:r>
            <a: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aceia</a:t>
          </a:r>
          <a:r>
            <a:rPr lang="ro-RO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culoare</a:t>
          </a:r>
          <a:r>
            <a:rPr lang="ro-RO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gramaj, dimensiuni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2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7006873-E420-40A0-A9AC-025089F86187}" type="parTrans" cxnId="{FA5B97AA-A97D-42B9-85D7-4D87C5B968BF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010EF8F-C06C-4D93-AF19-86646D7EEB11}" type="sibTrans" cxnId="{FA5B97AA-A97D-42B9-85D7-4D87C5B968BF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D5E2BD8-CAA6-4799-8B1A-9877C9B67962}">
      <dgm:prSet custT="1"/>
      <dgm:spPr/>
      <dgm:t>
        <a:bodyPr/>
        <a:lstStyle/>
        <a:p>
          <a:pPr rtl="0"/>
          <a:r>
            <a:rPr lang="ro-RO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rtl="0"/>
          <a:r>
            <a:rPr lang="ro-RO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en-US" sz="28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denumirea</a:t>
          </a:r>
          <a:r>
            <a: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apropiat</a:t>
          </a:r>
          <a:r>
            <a:rPr lang="ro-RO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ă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solu</a:t>
          </a:r>
          <a:r>
            <a:rPr lang="ro-RO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iei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pastilei</a:t>
          </a:r>
          <a:endParaRPr lang="ru-RU" sz="2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4121486-5209-41C2-8FFF-B8D0D70AA8C0}" type="parTrans" cxnId="{B708C966-97F5-4EC6-BB5F-865FE01A5F73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786B61F-2590-498E-9C42-EDD7100DDFA1}" type="sibTrans" cxnId="{B708C966-97F5-4EC6-BB5F-865FE01A5F73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4FEB1F9-A9F2-4F2F-A3C8-88F799DFCEA4}">
      <dgm:prSet custT="1"/>
      <dgm:spPr/>
      <dgm:t>
        <a:bodyPr/>
        <a:lstStyle/>
        <a:p>
          <a:pPr rtl="0"/>
          <a:r>
            <a:rPr lang="ro-RO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rtl="0"/>
          <a:r>
            <a:rPr lang="ro-RO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en-US" sz="28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</a:t>
          </a:r>
          <a:r>
            <a:rPr lang="ro-RO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cu ace</a:t>
          </a:r>
          <a:r>
            <a:rPr lang="ro-RO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laș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Nume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Prenume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etc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…</a:t>
          </a:r>
          <a:endParaRPr lang="ru-RU" sz="2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CF5A6B3-37E8-47FE-BAD5-DC4210B8FA09}" type="parTrans" cxnId="{D084A1E0-CB90-4B60-A431-7F0D0519FA7A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F10CECC-2941-48A6-8C3B-D653E5A2D2ED}" type="sibTrans" cxnId="{D084A1E0-CB90-4B60-A431-7F0D0519FA7A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CF43717-F327-491D-A44B-ACBEBF63B569}" type="pres">
      <dgm:prSet presAssocID="{41F72A6C-27C1-4E4E-AC93-7C8792A2ED5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CDC1603-DEED-4B05-96C7-E8918569A95A}" type="pres">
      <dgm:prSet presAssocID="{FFA64878-D226-4394-8BF1-4CD38C233BA4}" presName="thickLine" presStyleLbl="alignNode1" presStyleIdx="0" presStyleCnt="1" custLinFactNeighborY="-3228"/>
      <dgm:spPr/>
    </dgm:pt>
    <dgm:pt modelId="{A8F25958-EEDE-4826-9DD1-7D4630DCC564}" type="pres">
      <dgm:prSet presAssocID="{FFA64878-D226-4394-8BF1-4CD38C233BA4}" presName="horz1" presStyleCnt="0"/>
      <dgm:spPr/>
    </dgm:pt>
    <dgm:pt modelId="{4F37302F-A511-46A9-92B4-1C3F9248B58C}" type="pres">
      <dgm:prSet presAssocID="{FFA64878-D226-4394-8BF1-4CD38C233BA4}" presName="tx1" presStyleLbl="revTx" presStyleIdx="0" presStyleCnt="4" custFlipHor="1" custScaleX="5393"/>
      <dgm:spPr/>
      <dgm:t>
        <a:bodyPr/>
        <a:lstStyle/>
        <a:p>
          <a:endParaRPr lang="ru-RU"/>
        </a:p>
      </dgm:t>
    </dgm:pt>
    <dgm:pt modelId="{FF6D6E0F-D5DF-4858-A791-60422BFD9374}" type="pres">
      <dgm:prSet presAssocID="{FFA64878-D226-4394-8BF1-4CD38C233BA4}" presName="vert1" presStyleCnt="0"/>
      <dgm:spPr/>
    </dgm:pt>
    <dgm:pt modelId="{6B39067D-1B77-48A2-9D91-324C615EEBC8}" type="pres">
      <dgm:prSet presAssocID="{CAE84D4B-9D35-4D49-A6F2-A9165DE7E833}" presName="vertSpace2a" presStyleCnt="0"/>
      <dgm:spPr/>
    </dgm:pt>
    <dgm:pt modelId="{D01A5E69-8838-4D3D-A851-8020BF44C361}" type="pres">
      <dgm:prSet presAssocID="{CAE84D4B-9D35-4D49-A6F2-A9165DE7E833}" presName="horz2" presStyleCnt="0"/>
      <dgm:spPr/>
    </dgm:pt>
    <dgm:pt modelId="{C32CE63F-E6B7-48D3-B042-2EF2A5FE9F1D}" type="pres">
      <dgm:prSet presAssocID="{CAE84D4B-9D35-4D49-A6F2-A9165DE7E833}" presName="horzSpace2" presStyleCnt="0"/>
      <dgm:spPr/>
    </dgm:pt>
    <dgm:pt modelId="{7EE58731-A214-44B3-A8D7-90CE748E6EDA}" type="pres">
      <dgm:prSet presAssocID="{CAE84D4B-9D35-4D49-A6F2-A9165DE7E833}" presName="tx2" presStyleLbl="revTx" presStyleIdx="1" presStyleCnt="4"/>
      <dgm:spPr/>
      <dgm:t>
        <a:bodyPr/>
        <a:lstStyle/>
        <a:p>
          <a:endParaRPr lang="ru-RU"/>
        </a:p>
      </dgm:t>
    </dgm:pt>
    <dgm:pt modelId="{3F7DD200-013D-4B88-B88D-211CC4788DC5}" type="pres">
      <dgm:prSet presAssocID="{CAE84D4B-9D35-4D49-A6F2-A9165DE7E833}" presName="vert2" presStyleCnt="0"/>
      <dgm:spPr/>
    </dgm:pt>
    <dgm:pt modelId="{43C96243-6DA1-4279-B0A4-A245EC687C0C}" type="pres">
      <dgm:prSet presAssocID="{CAE84D4B-9D35-4D49-A6F2-A9165DE7E833}" presName="thinLine2b" presStyleLbl="callout" presStyleIdx="0" presStyleCnt="3"/>
      <dgm:spPr/>
    </dgm:pt>
    <dgm:pt modelId="{A068B84B-E22E-4EF4-BC3E-DE502199E833}" type="pres">
      <dgm:prSet presAssocID="{CAE84D4B-9D35-4D49-A6F2-A9165DE7E833}" presName="vertSpace2b" presStyleCnt="0"/>
      <dgm:spPr/>
    </dgm:pt>
    <dgm:pt modelId="{11000910-3925-4E4A-A745-E309DEB76C32}" type="pres">
      <dgm:prSet presAssocID="{5D5E2BD8-CAA6-4799-8B1A-9877C9B67962}" presName="horz2" presStyleCnt="0"/>
      <dgm:spPr/>
    </dgm:pt>
    <dgm:pt modelId="{5DC69559-C5C1-4B45-9A73-2C68950CDAED}" type="pres">
      <dgm:prSet presAssocID="{5D5E2BD8-CAA6-4799-8B1A-9877C9B67962}" presName="horzSpace2" presStyleCnt="0"/>
      <dgm:spPr/>
    </dgm:pt>
    <dgm:pt modelId="{08FBC338-7A20-4C2B-B473-6AFE382254D4}" type="pres">
      <dgm:prSet presAssocID="{5D5E2BD8-CAA6-4799-8B1A-9877C9B67962}" presName="tx2" presStyleLbl="revTx" presStyleIdx="2" presStyleCnt="4"/>
      <dgm:spPr/>
      <dgm:t>
        <a:bodyPr/>
        <a:lstStyle/>
        <a:p>
          <a:endParaRPr lang="ru-RU"/>
        </a:p>
      </dgm:t>
    </dgm:pt>
    <dgm:pt modelId="{17D53B82-731D-4CBF-BDA3-687955DC9609}" type="pres">
      <dgm:prSet presAssocID="{5D5E2BD8-CAA6-4799-8B1A-9877C9B67962}" presName="vert2" presStyleCnt="0"/>
      <dgm:spPr/>
    </dgm:pt>
    <dgm:pt modelId="{DB9615A5-9C01-4C77-81C6-E3F01928E303}" type="pres">
      <dgm:prSet presAssocID="{5D5E2BD8-CAA6-4799-8B1A-9877C9B67962}" presName="thinLine2b" presStyleLbl="callout" presStyleIdx="1" presStyleCnt="3"/>
      <dgm:spPr/>
    </dgm:pt>
    <dgm:pt modelId="{77C719FF-313F-4BAF-9FEB-5CB688557C0E}" type="pres">
      <dgm:prSet presAssocID="{5D5E2BD8-CAA6-4799-8B1A-9877C9B67962}" presName="vertSpace2b" presStyleCnt="0"/>
      <dgm:spPr/>
    </dgm:pt>
    <dgm:pt modelId="{018BBE59-8419-4FF1-858C-02E6B0B96795}" type="pres">
      <dgm:prSet presAssocID="{C4FEB1F9-A9F2-4F2F-A3C8-88F799DFCEA4}" presName="horz2" presStyleCnt="0"/>
      <dgm:spPr/>
    </dgm:pt>
    <dgm:pt modelId="{799DF2B0-0E1D-4AB1-A660-BE3BD7575BFF}" type="pres">
      <dgm:prSet presAssocID="{C4FEB1F9-A9F2-4F2F-A3C8-88F799DFCEA4}" presName="horzSpace2" presStyleCnt="0"/>
      <dgm:spPr/>
    </dgm:pt>
    <dgm:pt modelId="{9EB78A0A-31CE-482E-B9FA-54D9416B9F09}" type="pres">
      <dgm:prSet presAssocID="{C4FEB1F9-A9F2-4F2F-A3C8-88F799DFCEA4}" presName="tx2" presStyleLbl="revTx" presStyleIdx="3" presStyleCnt="4"/>
      <dgm:spPr/>
      <dgm:t>
        <a:bodyPr/>
        <a:lstStyle/>
        <a:p>
          <a:endParaRPr lang="ru-RU"/>
        </a:p>
      </dgm:t>
    </dgm:pt>
    <dgm:pt modelId="{3B051561-1B03-4ABE-B7E6-81A4EF12FEAD}" type="pres">
      <dgm:prSet presAssocID="{C4FEB1F9-A9F2-4F2F-A3C8-88F799DFCEA4}" presName="vert2" presStyleCnt="0"/>
      <dgm:spPr/>
    </dgm:pt>
    <dgm:pt modelId="{1E482749-3B08-4D7E-8A71-CECC7185187B}" type="pres">
      <dgm:prSet presAssocID="{C4FEB1F9-A9F2-4F2F-A3C8-88F799DFCEA4}" presName="thinLine2b" presStyleLbl="callout" presStyleIdx="2" presStyleCnt="3"/>
      <dgm:spPr/>
    </dgm:pt>
    <dgm:pt modelId="{3108EB59-DD48-44C5-AB7F-02650B08DC09}" type="pres">
      <dgm:prSet presAssocID="{C4FEB1F9-A9F2-4F2F-A3C8-88F799DFCEA4}" presName="vertSpace2b" presStyleCnt="0"/>
      <dgm:spPr/>
    </dgm:pt>
  </dgm:ptLst>
  <dgm:cxnLst>
    <dgm:cxn modelId="{7C8E124A-E3DA-4C05-BCD4-7D32B34845C1}" type="presOf" srcId="{FFA64878-D226-4394-8BF1-4CD38C233BA4}" destId="{4F37302F-A511-46A9-92B4-1C3F9248B58C}" srcOrd="0" destOrd="0" presId="urn:microsoft.com/office/officeart/2008/layout/LinedList"/>
    <dgm:cxn modelId="{AC41CA69-655E-461B-878C-268F16D444F0}" type="presOf" srcId="{CAE84D4B-9D35-4D49-A6F2-A9165DE7E833}" destId="{7EE58731-A214-44B3-A8D7-90CE748E6EDA}" srcOrd="0" destOrd="0" presId="urn:microsoft.com/office/officeart/2008/layout/LinedList"/>
    <dgm:cxn modelId="{A13A134A-02AE-4724-9664-861CBE5845C4}" type="presOf" srcId="{C4FEB1F9-A9F2-4F2F-A3C8-88F799DFCEA4}" destId="{9EB78A0A-31CE-482E-B9FA-54D9416B9F09}" srcOrd="0" destOrd="0" presId="urn:microsoft.com/office/officeart/2008/layout/LinedList"/>
    <dgm:cxn modelId="{D084A1E0-CB90-4B60-A431-7F0D0519FA7A}" srcId="{FFA64878-D226-4394-8BF1-4CD38C233BA4}" destId="{C4FEB1F9-A9F2-4F2F-A3C8-88F799DFCEA4}" srcOrd="2" destOrd="0" parTransId="{2CF5A6B3-37E8-47FE-BAD5-DC4210B8FA09}" sibTransId="{9F10CECC-2941-48A6-8C3B-D653E5A2D2ED}"/>
    <dgm:cxn modelId="{29877E68-EB32-49CB-AEC6-64EEE24E0057}" type="presOf" srcId="{5D5E2BD8-CAA6-4799-8B1A-9877C9B67962}" destId="{08FBC338-7A20-4C2B-B473-6AFE382254D4}" srcOrd="0" destOrd="0" presId="urn:microsoft.com/office/officeart/2008/layout/LinedList"/>
    <dgm:cxn modelId="{E4E7821D-46DC-41DD-863F-1FAE5E2A809E}" srcId="{41F72A6C-27C1-4E4E-AC93-7C8792A2ED5D}" destId="{FFA64878-D226-4394-8BF1-4CD38C233BA4}" srcOrd="0" destOrd="0" parTransId="{5904EBBE-F70A-4175-938B-B2F05AAA4C3F}" sibTransId="{26D59C22-FEA5-4C12-AB4A-27A373E053C8}"/>
    <dgm:cxn modelId="{B708C966-97F5-4EC6-BB5F-865FE01A5F73}" srcId="{FFA64878-D226-4394-8BF1-4CD38C233BA4}" destId="{5D5E2BD8-CAA6-4799-8B1A-9877C9B67962}" srcOrd="1" destOrd="0" parTransId="{E4121486-5209-41C2-8FFF-B8D0D70AA8C0}" sibTransId="{D786B61F-2590-498E-9C42-EDD7100DDFA1}"/>
    <dgm:cxn modelId="{FA5B97AA-A97D-42B9-85D7-4D87C5B968BF}" srcId="{FFA64878-D226-4394-8BF1-4CD38C233BA4}" destId="{CAE84D4B-9D35-4D49-A6F2-A9165DE7E833}" srcOrd="0" destOrd="0" parTransId="{F7006873-E420-40A0-A9AC-025089F86187}" sibTransId="{E010EF8F-C06C-4D93-AF19-86646D7EEB11}"/>
    <dgm:cxn modelId="{13F10F4A-7DDF-4E6E-B8FE-9FF6F2FC07E7}" type="presOf" srcId="{41F72A6C-27C1-4E4E-AC93-7C8792A2ED5D}" destId="{8CF43717-F327-491D-A44B-ACBEBF63B569}" srcOrd="0" destOrd="0" presId="urn:microsoft.com/office/officeart/2008/layout/LinedList"/>
    <dgm:cxn modelId="{3B67532F-1332-402B-9EDE-A0B470C37B60}" type="presParOf" srcId="{8CF43717-F327-491D-A44B-ACBEBF63B569}" destId="{6CDC1603-DEED-4B05-96C7-E8918569A95A}" srcOrd="0" destOrd="0" presId="urn:microsoft.com/office/officeart/2008/layout/LinedList"/>
    <dgm:cxn modelId="{F0F6E6D9-56F4-41AE-85B4-547BCB08DCE9}" type="presParOf" srcId="{8CF43717-F327-491D-A44B-ACBEBF63B569}" destId="{A8F25958-EEDE-4826-9DD1-7D4630DCC564}" srcOrd="1" destOrd="0" presId="urn:microsoft.com/office/officeart/2008/layout/LinedList"/>
    <dgm:cxn modelId="{CFD74AD8-6C22-4BC1-9D07-9449EBD56F57}" type="presParOf" srcId="{A8F25958-EEDE-4826-9DD1-7D4630DCC564}" destId="{4F37302F-A511-46A9-92B4-1C3F9248B58C}" srcOrd="0" destOrd="0" presId="urn:microsoft.com/office/officeart/2008/layout/LinedList"/>
    <dgm:cxn modelId="{6A1C0C12-BC9E-4522-AD55-C2EDDCB51207}" type="presParOf" srcId="{A8F25958-EEDE-4826-9DD1-7D4630DCC564}" destId="{FF6D6E0F-D5DF-4858-A791-60422BFD9374}" srcOrd="1" destOrd="0" presId="urn:microsoft.com/office/officeart/2008/layout/LinedList"/>
    <dgm:cxn modelId="{0F53F2DA-38B6-4EBE-A4D2-8CB3A4D465FA}" type="presParOf" srcId="{FF6D6E0F-D5DF-4858-A791-60422BFD9374}" destId="{6B39067D-1B77-48A2-9D91-324C615EEBC8}" srcOrd="0" destOrd="0" presId="urn:microsoft.com/office/officeart/2008/layout/LinedList"/>
    <dgm:cxn modelId="{606A1C06-EB0B-4033-89EF-C70F91919BF3}" type="presParOf" srcId="{FF6D6E0F-D5DF-4858-A791-60422BFD9374}" destId="{D01A5E69-8838-4D3D-A851-8020BF44C361}" srcOrd="1" destOrd="0" presId="urn:microsoft.com/office/officeart/2008/layout/LinedList"/>
    <dgm:cxn modelId="{FFC49AB1-D9B9-4004-9F15-94973F10A8F8}" type="presParOf" srcId="{D01A5E69-8838-4D3D-A851-8020BF44C361}" destId="{C32CE63F-E6B7-48D3-B042-2EF2A5FE9F1D}" srcOrd="0" destOrd="0" presId="urn:microsoft.com/office/officeart/2008/layout/LinedList"/>
    <dgm:cxn modelId="{3AD42D4E-C2A2-4AD1-B950-A8D3C516678C}" type="presParOf" srcId="{D01A5E69-8838-4D3D-A851-8020BF44C361}" destId="{7EE58731-A214-44B3-A8D7-90CE748E6EDA}" srcOrd="1" destOrd="0" presId="urn:microsoft.com/office/officeart/2008/layout/LinedList"/>
    <dgm:cxn modelId="{874F5A60-721D-4DD1-86E4-ED171D4AA9E8}" type="presParOf" srcId="{D01A5E69-8838-4D3D-A851-8020BF44C361}" destId="{3F7DD200-013D-4B88-B88D-211CC4788DC5}" srcOrd="2" destOrd="0" presId="urn:microsoft.com/office/officeart/2008/layout/LinedList"/>
    <dgm:cxn modelId="{ECAAA48C-38EF-4D72-97E7-2EA5C0F3B564}" type="presParOf" srcId="{FF6D6E0F-D5DF-4858-A791-60422BFD9374}" destId="{43C96243-6DA1-4279-B0A4-A245EC687C0C}" srcOrd="2" destOrd="0" presId="urn:microsoft.com/office/officeart/2008/layout/LinedList"/>
    <dgm:cxn modelId="{6C3AD429-5060-4F62-AAD4-9CBEA7429216}" type="presParOf" srcId="{FF6D6E0F-D5DF-4858-A791-60422BFD9374}" destId="{A068B84B-E22E-4EF4-BC3E-DE502199E833}" srcOrd="3" destOrd="0" presId="urn:microsoft.com/office/officeart/2008/layout/LinedList"/>
    <dgm:cxn modelId="{0DC5904D-4CA9-4BE0-9F97-AC1DAD62F95D}" type="presParOf" srcId="{FF6D6E0F-D5DF-4858-A791-60422BFD9374}" destId="{11000910-3925-4E4A-A745-E309DEB76C32}" srcOrd="4" destOrd="0" presId="urn:microsoft.com/office/officeart/2008/layout/LinedList"/>
    <dgm:cxn modelId="{F1C1ED20-7052-4BF8-B25B-9DEAF2A9BF0C}" type="presParOf" srcId="{11000910-3925-4E4A-A745-E309DEB76C32}" destId="{5DC69559-C5C1-4B45-9A73-2C68950CDAED}" srcOrd="0" destOrd="0" presId="urn:microsoft.com/office/officeart/2008/layout/LinedList"/>
    <dgm:cxn modelId="{45219355-B0F5-4F04-A899-197040C792FB}" type="presParOf" srcId="{11000910-3925-4E4A-A745-E309DEB76C32}" destId="{08FBC338-7A20-4C2B-B473-6AFE382254D4}" srcOrd="1" destOrd="0" presId="urn:microsoft.com/office/officeart/2008/layout/LinedList"/>
    <dgm:cxn modelId="{65E5F8C1-85F3-442C-8D17-D23463726DC4}" type="presParOf" srcId="{11000910-3925-4E4A-A745-E309DEB76C32}" destId="{17D53B82-731D-4CBF-BDA3-687955DC9609}" srcOrd="2" destOrd="0" presId="urn:microsoft.com/office/officeart/2008/layout/LinedList"/>
    <dgm:cxn modelId="{66CE6244-A420-469B-9AF6-2F48CB8CA955}" type="presParOf" srcId="{FF6D6E0F-D5DF-4858-A791-60422BFD9374}" destId="{DB9615A5-9C01-4C77-81C6-E3F01928E303}" srcOrd="5" destOrd="0" presId="urn:microsoft.com/office/officeart/2008/layout/LinedList"/>
    <dgm:cxn modelId="{8DE06327-6673-46B7-A73F-DA27DAE467D8}" type="presParOf" srcId="{FF6D6E0F-D5DF-4858-A791-60422BFD9374}" destId="{77C719FF-313F-4BAF-9FEB-5CB688557C0E}" srcOrd="6" destOrd="0" presId="urn:microsoft.com/office/officeart/2008/layout/LinedList"/>
    <dgm:cxn modelId="{61ABF410-743F-4362-97F9-965E966DB78C}" type="presParOf" srcId="{FF6D6E0F-D5DF-4858-A791-60422BFD9374}" destId="{018BBE59-8419-4FF1-858C-02E6B0B96795}" srcOrd="7" destOrd="0" presId="urn:microsoft.com/office/officeart/2008/layout/LinedList"/>
    <dgm:cxn modelId="{1F240AF5-56CA-4982-A0B6-3C2CA27D3BC7}" type="presParOf" srcId="{018BBE59-8419-4FF1-858C-02E6B0B96795}" destId="{799DF2B0-0E1D-4AB1-A660-BE3BD7575BFF}" srcOrd="0" destOrd="0" presId="urn:microsoft.com/office/officeart/2008/layout/LinedList"/>
    <dgm:cxn modelId="{E9574062-BD98-485C-B117-D068793B61B8}" type="presParOf" srcId="{018BBE59-8419-4FF1-858C-02E6B0B96795}" destId="{9EB78A0A-31CE-482E-B9FA-54D9416B9F09}" srcOrd="1" destOrd="0" presId="urn:microsoft.com/office/officeart/2008/layout/LinedList"/>
    <dgm:cxn modelId="{75B389C7-09E0-4C5B-89A4-E02C1DB43DF0}" type="presParOf" srcId="{018BBE59-8419-4FF1-858C-02E6B0B96795}" destId="{3B051561-1B03-4ABE-B7E6-81A4EF12FEAD}" srcOrd="2" destOrd="0" presId="urn:microsoft.com/office/officeart/2008/layout/LinedList"/>
    <dgm:cxn modelId="{61F7DF1B-5DE0-4852-B710-14294A24ECCD}" type="presParOf" srcId="{FF6D6E0F-D5DF-4858-A791-60422BFD9374}" destId="{1E482749-3B08-4D7E-8A71-CECC7185187B}" srcOrd="8" destOrd="0" presId="urn:microsoft.com/office/officeart/2008/layout/LinedList"/>
    <dgm:cxn modelId="{4E2C2D6C-D5AC-4DB1-8A71-6E8F897D8B64}" type="presParOf" srcId="{FF6D6E0F-D5DF-4858-A791-60422BFD9374}" destId="{3108EB59-DD48-44C5-AB7F-02650B08DC0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467A2F-9F49-4A0B-9AC2-7FCF5FFBEF4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0C0707F-7A89-4B2F-8A5E-31627AC253C9}">
      <dgm:prSet custT="1"/>
      <dgm:spPr/>
      <dgm:t>
        <a:bodyPr/>
        <a:lstStyle/>
        <a:p>
          <a:pPr algn="l"/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Eroare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care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apare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ca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urmare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faptului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că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nu au </a:t>
          </a:r>
          <a:r>
            <a:rPr lang="en-US" sz="28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fost</a:t>
          </a:r>
          <a:r>
            <a: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efectuate</a:t>
          </a:r>
          <a:r>
            <a: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acțiunile</a:t>
          </a:r>
          <a:r>
            <a: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necesare</a:t>
          </a:r>
          <a:r>
            <a:rPr lang="ro-MD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800" i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 </a:t>
          </a:r>
          <a:r>
            <a:rPr lang="en-US" sz="2800" i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exemplu</a:t>
          </a:r>
          <a:r>
            <a:rPr lang="ro-MD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</a:t>
          </a:r>
          <a:endParaRPr lang="ru-RU" sz="2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3B185D8-F992-40F7-B590-8019DBB546B6}" type="parTrans" cxnId="{4596E074-78F0-40A7-9A29-BA2BAC4431C0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9759D98-A720-413A-A546-BA79B153F1EA}" type="sibTrans" cxnId="{4596E074-78F0-40A7-9A29-BA2BAC4431C0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A8B8535-BBEC-4913-9BCB-75C5F777C28C}">
      <dgm:prSet custT="1"/>
      <dgm:spPr/>
      <dgm:t>
        <a:bodyPr/>
        <a:lstStyle/>
        <a:p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Erorile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omisiune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pot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nu </a:t>
          </a:r>
          <a:r>
            <a:rPr lang="en-US" sz="28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</a:t>
          </a:r>
          <a:r>
            <a: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conducă</a:t>
          </a:r>
          <a:r>
            <a:rPr lang="ro-RO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la rezultate negative.</a:t>
          </a:r>
          <a:endParaRPr lang="ru-RU" sz="2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C4DAD39-1ACE-4434-9F2E-372D5BE40650}" type="parTrans" cxnId="{0F76F7D2-0A1B-4AB4-A3D6-06C824780118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5103F30-16D6-4547-8D6D-184CB454D164}" type="sibTrans" cxnId="{0F76F7D2-0A1B-4AB4-A3D6-06C824780118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D09E7F8-4FEB-4C30-8C17-537883423EB8}">
      <dgm:prSet custT="1"/>
      <dgm:spPr/>
      <dgm:t>
        <a:bodyPr/>
        <a:lstStyle/>
        <a:p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atunci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când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asistentă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medicală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omite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doză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medicament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trebuie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administrat</a:t>
          </a:r>
          <a:r>
            <a:rPr lang="ro-MD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;</a:t>
          </a:r>
          <a:endParaRPr lang="ru-RU" sz="2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E5DCE7C-3362-40C2-B404-A17502013D4C}" type="parTrans" cxnId="{A6278564-EE7D-43B3-B583-1C444E6D3CEF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7695F61-6388-4B85-A905-3DB0D5A90C88}" type="sibTrans" cxnId="{A6278564-EE7D-43B3-B583-1C444E6D3CEF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96C51F4-E161-49B6-AC43-0F055D95942C}">
      <dgm:prSet custT="1"/>
      <dgm:spPr/>
      <dgm:t>
        <a:bodyPr/>
        <a:lstStyle/>
        <a:p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atunci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când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sinuciderea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unui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pacient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este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asociată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cu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lipsa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monitorizării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într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-o </a:t>
          </a:r>
          <a:r>
            <a:rPr lang="en-US" sz="2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unitate</a:t>
          </a:r>
          <a:r>
            <a: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medical</a:t>
          </a:r>
          <a:r>
            <a:rPr lang="ro-RO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ă (</a:t>
          </a:r>
          <a:r>
            <a: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 </a:t>
          </a:r>
          <a:r>
            <a:rPr lang="en-US" sz="28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psihiatrie</a:t>
          </a:r>
          <a:r>
            <a:rPr lang="ro-RO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</a:t>
          </a:r>
          <a:r>
            <a: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sz="2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C2B469E-BDF7-4DC6-81A7-03790BAE970B}" type="parTrans" cxnId="{016C7397-DF79-4E86-A143-0AB33B7D2EE7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A69A773-307D-46D2-8217-9E1CD18A8FF8}" type="sibTrans" cxnId="{016C7397-DF79-4E86-A143-0AB33B7D2EE7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1994C09-09E5-4942-ABEC-255584DE01D7}" type="pres">
      <dgm:prSet presAssocID="{D6467A2F-9F49-4A0B-9AC2-7FCF5FFBEF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1BC7CE-993A-4E82-877F-833EED0B16C7}" type="pres">
      <dgm:prSet presAssocID="{20C0707F-7A89-4B2F-8A5E-31627AC253C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1A3D8-0336-4E9B-A5B4-692C42AAEE56}" type="pres">
      <dgm:prSet presAssocID="{20C0707F-7A89-4B2F-8A5E-31627AC253C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1B9A9-A562-4F15-9E1A-1D6E188DAF55}" type="pres">
      <dgm:prSet presAssocID="{4A8B8535-BBEC-4913-9BCB-75C5F777C28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98870F-FBC8-4CB9-AD02-E66F50C790F4}" type="presOf" srcId="{4A8B8535-BBEC-4913-9BCB-75C5F777C28C}" destId="{DDF1B9A9-A562-4F15-9E1A-1D6E188DAF55}" srcOrd="0" destOrd="0" presId="urn:microsoft.com/office/officeart/2005/8/layout/vList2"/>
    <dgm:cxn modelId="{016C7397-DF79-4E86-A143-0AB33B7D2EE7}" srcId="{20C0707F-7A89-4B2F-8A5E-31627AC253C9}" destId="{296C51F4-E161-49B6-AC43-0F055D95942C}" srcOrd="1" destOrd="0" parTransId="{CC2B469E-BDF7-4DC6-81A7-03790BAE970B}" sibTransId="{3A69A773-307D-46D2-8217-9E1CD18A8FF8}"/>
    <dgm:cxn modelId="{1B284915-7C3A-4B4A-A7DF-BA91D34DD152}" type="presOf" srcId="{3D09E7F8-4FEB-4C30-8C17-537883423EB8}" destId="{CD11A3D8-0336-4E9B-A5B4-692C42AAEE56}" srcOrd="0" destOrd="0" presId="urn:microsoft.com/office/officeart/2005/8/layout/vList2"/>
    <dgm:cxn modelId="{4596E074-78F0-40A7-9A29-BA2BAC4431C0}" srcId="{D6467A2F-9F49-4A0B-9AC2-7FCF5FFBEF4B}" destId="{20C0707F-7A89-4B2F-8A5E-31627AC253C9}" srcOrd="0" destOrd="0" parTransId="{43B185D8-F992-40F7-B590-8019DBB546B6}" sibTransId="{59759D98-A720-413A-A546-BA79B153F1EA}"/>
    <dgm:cxn modelId="{7F0204E0-90E8-4CB6-8613-6C960CD07CD8}" type="presOf" srcId="{20C0707F-7A89-4B2F-8A5E-31627AC253C9}" destId="{711BC7CE-993A-4E82-877F-833EED0B16C7}" srcOrd="0" destOrd="0" presId="urn:microsoft.com/office/officeart/2005/8/layout/vList2"/>
    <dgm:cxn modelId="{A6278564-EE7D-43B3-B583-1C444E6D3CEF}" srcId="{20C0707F-7A89-4B2F-8A5E-31627AC253C9}" destId="{3D09E7F8-4FEB-4C30-8C17-537883423EB8}" srcOrd="0" destOrd="0" parTransId="{6E5DCE7C-3362-40C2-B404-A17502013D4C}" sibTransId="{87695F61-6388-4B85-A905-3DB0D5A90C88}"/>
    <dgm:cxn modelId="{A7F9B885-1000-41FD-AA02-CA843E8A243A}" type="presOf" srcId="{D6467A2F-9F49-4A0B-9AC2-7FCF5FFBEF4B}" destId="{11994C09-09E5-4942-ABEC-255584DE01D7}" srcOrd="0" destOrd="0" presId="urn:microsoft.com/office/officeart/2005/8/layout/vList2"/>
    <dgm:cxn modelId="{0F76F7D2-0A1B-4AB4-A3D6-06C824780118}" srcId="{D6467A2F-9F49-4A0B-9AC2-7FCF5FFBEF4B}" destId="{4A8B8535-BBEC-4913-9BCB-75C5F777C28C}" srcOrd="1" destOrd="0" parTransId="{0C4DAD39-1ACE-4434-9F2E-372D5BE40650}" sibTransId="{D5103F30-16D6-4547-8D6D-184CB454D164}"/>
    <dgm:cxn modelId="{13A28473-961C-46FA-B218-B2518018A099}" type="presOf" srcId="{296C51F4-E161-49B6-AC43-0F055D95942C}" destId="{CD11A3D8-0336-4E9B-A5B4-692C42AAEE56}" srcOrd="0" destOrd="1" presId="urn:microsoft.com/office/officeart/2005/8/layout/vList2"/>
    <dgm:cxn modelId="{6A6D3172-090D-44FF-92E0-87A0728E4049}" type="presParOf" srcId="{11994C09-09E5-4942-ABEC-255584DE01D7}" destId="{711BC7CE-993A-4E82-877F-833EED0B16C7}" srcOrd="0" destOrd="0" presId="urn:microsoft.com/office/officeart/2005/8/layout/vList2"/>
    <dgm:cxn modelId="{BE0F89C7-25F0-49FD-82A6-2886930F485C}" type="presParOf" srcId="{11994C09-09E5-4942-ABEC-255584DE01D7}" destId="{CD11A3D8-0336-4E9B-A5B4-692C42AAEE56}" srcOrd="1" destOrd="0" presId="urn:microsoft.com/office/officeart/2005/8/layout/vList2"/>
    <dgm:cxn modelId="{3B8C1727-1FE5-4F73-9ED9-B5F3A41CF024}" type="presParOf" srcId="{11994C09-09E5-4942-ABEC-255584DE01D7}" destId="{DDF1B9A9-A562-4F15-9E1A-1D6E188DAF5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267D00-7E59-453B-AA52-24AC14AF1A27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BA94E18-7765-450F-8775-38D17D90F0F6}">
      <dgm:prSet custT="1"/>
      <dgm:spPr/>
      <dgm:t>
        <a:bodyPr/>
        <a:lstStyle/>
        <a:p>
          <a:r>
            <a:rPr lang="ro-MD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s-E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nadecvarea</a:t>
          </a:r>
          <a:r>
            <a:rPr lang="es-E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s-E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proiectarea</a:t>
          </a:r>
          <a:r>
            <a:rPr lang="es-E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unor</a:t>
          </a:r>
          <a:r>
            <a:rPr lang="es-E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echipamente</a:t>
          </a:r>
          <a:r>
            <a:rPr lang="es-E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s-E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amplasamente</a:t>
          </a:r>
          <a:endParaRPr lang="ru-RU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352F28C-E5E7-40CE-ACFB-13793279F6DC}" type="parTrans" cxnId="{5247E305-CD08-4F93-B464-AF0F75A224F4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209F1DF-0F2C-41CC-AB6E-7CEFAE697131}" type="sibTrans" cxnId="{5247E305-CD08-4F93-B464-AF0F75A224F4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BB532D9-1A5A-4517-8656-DE7A6F10C604}">
      <dgm:prSet custT="1"/>
      <dgm:spPr/>
      <dgm:t>
        <a:bodyPr/>
        <a:lstStyle/>
        <a:p>
          <a:r>
            <a:rPr lang="ro-MD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it-IT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rori cognitive prin omisiune sau voluntare, </a:t>
          </a:r>
          <a:r>
            <a:rPr lang="it-IT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</a:t>
          </a:r>
          <a:r>
            <a:rPr lang="ro-RO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cepute </a:t>
          </a:r>
          <a:r>
            <a:rPr lang="it-IT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prin:</a:t>
          </a:r>
          <a:endParaRPr lang="ru-RU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E5DC6E0-4522-46A5-A06D-12D9497CED78}" type="parTrans" cxnId="{75570E75-7ECE-483B-B468-0675955A0824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3372137-B0BB-4BCE-9A97-0BDF2FAA6D6A}" type="sibTrans" cxnId="{75570E75-7ECE-483B-B468-0675955A0824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A60C1D1-0403-4BB8-9054-5AC97ED66E45}">
      <dgm:prSet custT="1"/>
      <dgm:spPr/>
      <dgm:t>
        <a:bodyPr/>
        <a:lstStyle/>
        <a:p>
          <a:r>
            <a: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preluarea necorespunzatoare a </a:t>
          </a:r>
          <a:r>
            <a:rPr lang="it-IT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informa</a:t>
          </a:r>
          <a:r>
            <a:rPr lang="ro-RO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</a:t>
          </a:r>
          <a:r>
            <a:rPr lang="it-IT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iilor</a:t>
          </a:r>
          <a:r>
            <a:rPr lang="ro-RO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</a:t>
          </a:r>
          <a:endParaRPr lang="ru-RU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7A5CF5E-64F5-48E7-ABA4-1893A91DC0E8}" type="parTrans" cxnId="{51E170FD-65A4-4414-A571-4818C26E0561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ACFF08D-B77D-40CE-A7CB-A889EA7E453F}" type="sibTrans" cxnId="{51E170FD-65A4-4414-A571-4818C26E0561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D8B1FDF-F489-407D-8911-3F7D450CE190}">
      <dgm:prSet custT="1"/>
      <dgm:spPr/>
      <dgm:t>
        <a:bodyPr/>
        <a:lstStyle/>
        <a:p>
          <a:r>
            <a: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factorii situaționali, cum ar fi stresul sau volumul de munca crescut;</a:t>
          </a:r>
          <a:endParaRPr lang="ru-RU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0638872-343E-424B-9E5A-2BF27FC98E2F}" type="parTrans" cxnId="{6D438FF6-885F-4BE9-AA3A-85DA3B23AA7D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CC49334-7180-4937-A52E-45FE67FF4E07}" type="sibTrans" cxnId="{6D438FF6-885F-4BE9-AA3A-85DA3B23AA7D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B955067-D44A-463A-9879-FC24DC1E9BD8}">
      <dgm:prSet custT="1"/>
      <dgm:spPr/>
      <dgm:t>
        <a:bodyPr/>
        <a:lstStyle/>
        <a:p>
          <a:r>
            <a:rPr lang="ro-MD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</a:t>
          </a:r>
          <a:r>
            <a:rPr lang="es-E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actorii</a:t>
          </a:r>
          <a:r>
            <a:rPr lang="es-E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s-E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mediu</a:t>
          </a:r>
          <a:endParaRPr lang="ru-RU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C4BBA52-288B-4AAA-8057-E23EDB4FAAF0}" type="parTrans" cxnId="{365B7F96-B3DF-43E4-BBF4-198A136980ED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0DDC2C8-D36C-46D4-92D9-40155623DBF2}" type="sibTrans" cxnId="{365B7F96-B3DF-43E4-BBF4-198A136980ED}">
      <dgm:prSet/>
      <dgm:spPr/>
      <dgm:t>
        <a:bodyPr/>
        <a:lstStyle/>
        <a:p>
          <a:endParaRPr lang="ru-RU" sz="2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F82C167-9FB9-4E45-90FF-269A2F7E4317}">
      <dgm:prSet custT="1"/>
      <dgm:spPr/>
      <dgm:t>
        <a:bodyPr/>
        <a:lstStyle/>
        <a:p>
          <a:r>
            <a:rPr lang="it-IT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Informa</a:t>
          </a:r>
          <a:r>
            <a:rPr lang="ro-RO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</a:t>
          </a:r>
          <a:r>
            <a:rPr lang="it-IT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ii inadecvate</a:t>
          </a:r>
          <a:r>
            <a:rPr lang="ro-RO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</a:t>
          </a:r>
          <a:endParaRPr lang="ru-RU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0079A19-4FA7-46F6-A6C9-9260510FE114}" type="parTrans" cxnId="{A42550BB-9A83-4ECC-8E21-CD27D004C96E}">
      <dgm:prSet/>
      <dgm:spPr/>
      <dgm:t>
        <a:bodyPr/>
        <a:lstStyle/>
        <a:p>
          <a:endParaRPr lang="ru-RU"/>
        </a:p>
      </dgm:t>
    </dgm:pt>
    <dgm:pt modelId="{AF5F88C9-5E95-43FF-95F8-9CAD5C3C4B2D}" type="sibTrans" cxnId="{A42550BB-9A83-4ECC-8E21-CD27D004C96E}">
      <dgm:prSet/>
      <dgm:spPr/>
      <dgm:t>
        <a:bodyPr/>
        <a:lstStyle/>
        <a:p>
          <a:endParaRPr lang="ru-RU"/>
        </a:p>
      </dgm:t>
    </dgm:pt>
    <dgm:pt modelId="{1BA742AB-FB32-46AD-92E6-2821978DD073}" type="pres">
      <dgm:prSet presAssocID="{AC267D00-7E59-453B-AA52-24AC14AF1A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897FB5-3BEA-46DD-B70F-101AE9CD8978}" type="pres">
      <dgm:prSet presAssocID="{ABA94E18-7765-450F-8775-38D17D90F0F6}" presName="parentLin" presStyleCnt="0"/>
      <dgm:spPr/>
    </dgm:pt>
    <dgm:pt modelId="{640EBCE9-E7AD-4CB3-9EC9-4C4299932946}" type="pres">
      <dgm:prSet presAssocID="{ABA94E18-7765-450F-8775-38D17D90F0F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57806CE-E753-4898-8427-1B177796B23C}" type="pres">
      <dgm:prSet presAssocID="{ABA94E18-7765-450F-8775-38D17D90F0F6}" presName="parentText" presStyleLbl="node1" presStyleIdx="0" presStyleCnt="3" custScaleX="1123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9C571-022E-4BB5-A249-F4F6A2BE49CF}" type="pres">
      <dgm:prSet presAssocID="{ABA94E18-7765-450F-8775-38D17D90F0F6}" presName="negativeSpace" presStyleCnt="0"/>
      <dgm:spPr/>
    </dgm:pt>
    <dgm:pt modelId="{2E18D02D-B63B-4141-9E79-F3E4A9F52FF9}" type="pres">
      <dgm:prSet presAssocID="{ABA94E18-7765-450F-8775-38D17D90F0F6}" presName="childText" presStyleLbl="conFgAcc1" presStyleIdx="0" presStyleCnt="3">
        <dgm:presLayoutVars>
          <dgm:bulletEnabled val="1"/>
        </dgm:presLayoutVars>
      </dgm:prSet>
      <dgm:spPr/>
    </dgm:pt>
    <dgm:pt modelId="{813CD60E-AB29-40A6-8729-8B4EDFAB99CD}" type="pres">
      <dgm:prSet presAssocID="{1209F1DF-0F2C-41CC-AB6E-7CEFAE697131}" presName="spaceBetweenRectangles" presStyleCnt="0"/>
      <dgm:spPr/>
    </dgm:pt>
    <dgm:pt modelId="{60334973-9910-4961-8ADD-EFA683BD4FF8}" type="pres">
      <dgm:prSet presAssocID="{9B955067-D44A-463A-9879-FC24DC1E9BD8}" presName="parentLin" presStyleCnt="0"/>
      <dgm:spPr/>
    </dgm:pt>
    <dgm:pt modelId="{C546CD31-C761-4E84-9133-0E155312E3B6}" type="pres">
      <dgm:prSet presAssocID="{9B955067-D44A-463A-9879-FC24DC1E9BD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BFED3F7-8116-477A-9021-C4DBD9FB32A8}" type="pres">
      <dgm:prSet presAssocID="{9B955067-D44A-463A-9879-FC24DC1E9BD8}" presName="parentText" presStyleLbl="node1" presStyleIdx="1" presStyleCnt="3" custScaleX="115579" custLinFactNeighborX="2133" custLinFactNeighborY="49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B97BF-1101-4CD7-AF75-63B217E9C28F}" type="pres">
      <dgm:prSet presAssocID="{9B955067-D44A-463A-9879-FC24DC1E9BD8}" presName="negativeSpace" presStyleCnt="0"/>
      <dgm:spPr/>
    </dgm:pt>
    <dgm:pt modelId="{FF78D26A-429A-4E82-9EC0-8799CBC3A2EF}" type="pres">
      <dgm:prSet presAssocID="{9B955067-D44A-463A-9879-FC24DC1E9BD8}" presName="childText" presStyleLbl="conFgAcc1" presStyleIdx="1" presStyleCnt="3">
        <dgm:presLayoutVars>
          <dgm:bulletEnabled val="1"/>
        </dgm:presLayoutVars>
      </dgm:prSet>
      <dgm:spPr/>
    </dgm:pt>
    <dgm:pt modelId="{614C1DAC-022E-4C0B-B809-40450314E161}" type="pres">
      <dgm:prSet presAssocID="{F0DDC2C8-D36C-46D4-92D9-40155623DBF2}" presName="spaceBetweenRectangles" presStyleCnt="0"/>
      <dgm:spPr/>
    </dgm:pt>
    <dgm:pt modelId="{23B18EAE-D90B-4ED4-B515-8DF033057591}" type="pres">
      <dgm:prSet presAssocID="{6BB532D9-1A5A-4517-8656-DE7A6F10C604}" presName="parentLin" presStyleCnt="0"/>
      <dgm:spPr/>
    </dgm:pt>
    <dgm:pt modelId="{FA3B4935-EDC0-4325-B31D-65E0C13F760B}" type="pres">
      <dgm:prSet presAssocID="{6BB532D9-1A5A-4517-8656-DE7A6F10C60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AECAF5C-3339-445E-9228-F5A456518D50}" type="pres">
      <dgm:prSet presAssocID="{6BB532D9-1A5A-4517-8656-DE7A6F10C604}" presName="parentText" presStyleLbl="node1" presStyleIdx="2" presStyleCnt="3" custScaleX="1155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972CD-669C-4C17-92C0-46392762C6BA}" type="pres">
      <dgm:prSet presAssocID="{6BB532D9-1A5A-4517-8656-DE7A6F10C604}" presName="negativeSpace" presStyleCnt="0"/>
      <dgm:spPr/>
    </dgm:pt>
    <dgm:pt modelId="{32FEAF08-DC56-4A46-9CD3-BE11649A434D}" type="pres">
      <dgm:prSet presAssocID="{6BB532D9-1A5A-4517-8656-DE7A6F10C60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465412-4CA2-4A8A-9D5C-8CBF3657A298}" type="presOf" srcId="{6BB532D9-1A5A-4517-8656-DE7A6F10C604}" destId="{FA3B4935-EDC0-4325-B31D-65E0C13F760B}" srcOrd="0" destOrd="0" presId="urn:microsoft.com/office/officeart/2005/8/layout/list1"/>
    <dgm:cxn modelId="{365B7F96-B3DF-43E4-BBF4-198A136980ED}" srcId="{AC267D00-7E59-453B-AA52-24AC14AF1A27}" destId="{9B955067-D44A-463A-9879-FC24DC1E9BD8}" srcOrd="1" destOrd="0" parTransId="{2C4BBA52-288B-4AAA-8057-E23EDB4FAAF0}" sibTransId="{F0DDC2C8-D36C-46D4-92D9-40155623DBF2}"/>
    <dgm:cxn modelId="{6D438FF6-885F-4BE9-AA3A-85DA3B23AA7D}" srcId="{6BB532D9-1A5A-4517-8656-DE7A6F10C604}" destId="{7D8B1FDF-F489-407D-8911-3F7D450CE190}" srcOrd="2" destOrd="0" parTransId="{50638872-343E-424B-9E5A-2BF27FC98E2F}" sibTransId="{FCC49334-7180-4937-A52E-45FE67FF4E07}"/>
    <dgm:cxn modelId="{A5448826-EB83-46DF-97AA-D516077CE4DB}" type="presOf" srcId="{ABA94E18-7765-450F-8775-38D17D90F0F6}" destId="{E57806CE-E753-4898-8427-1B177796B23C}" srcOrd="1" destOrd="0" presId="urn:microsoft.com/office/officeart/2005/8/layout/list1"/>
    <dgm:cxn modelId="{01261985-3ACE-4E4E-9E3B-BED8C68E3050}" type="presOf" srcId="{ABA94E18-7765-450F-8775-38D17D90F0F6}" destId="{640EBCE9-E7AD-4CB3-9EC9-4C4299932946}" srcOrd="0" destOrd="0" presId="urn:microsoft.com/office/officeart/2005/8/layout/list1"/>
    <dgm:cxn modelId="{374EFD59-48B4-4F88-997C-3BB0D2FF243C}" type="presOf" srcId="{9B955067-D44A-463A-9879-FC24DC1E9BD8}" destId="{6BFED3F7-8116-477A-9021-C4DBD9FB32A8}" srcOrd="1" destOrd="0" presId="urn:microsoft.com/office/officeart/2005/8/layout/list1"/>
    <dgm:cxn modelId="{75570E75-7ECE-483B-B468-0675955A0824}" srcId="{AC267D00-7E59-453B-AA52-24AC14AF1A27}" destId="{6BB532D9-1A5A-4517-8656-DE7A6F10C604}" srcOrd="2" destOrd="0" parTransId="{AE5DC6E0-4522-46A5-A06D-12D9497CED78}" sibTransId="{93372137-B0BB-4BCE-9A97-0BDF2FAA6D6A}"/>
    <dgm:cxn modelId="{C40993A8-808A-4715-BF63-B73CE0E3B548}" type="presOf" srcId="{AC267D00-7E59-453B-AA52-24AC14AF1A27}" destId="{1BA742AB-FB32-46AD-92E6-2821978DD073}" srcOrd="0" destOrd="0" presId="urn:microsoft.com/office/officeart/2005/8/layout/list1"/>
    <dgm:cxn modelId="{C66A04F1-9158-474D-948F-6C7B552781E8}" type="presOf" srcId="{6BB532D9-1A5A-4517-8656-DE7A6F10C604}" destId="{0AECAF5C-3339-445E-9228-F5A456518D50}" srcOrd="1" destOrd="0" presId="urn:microsoft.com/office/officeart/2005/8/layout/list1"/>
    <dgm:cxn modelId="{51E170FD-65A4-4414-A571-4818C26E0561}" srcId="{6BB532D9-1A5A-4517-8656-DE7A6F10C604}" destId="{DA60C1D1-0403-4BB8-9054-5AC97ED66E45}" srcOrd="1" destOrd="0" parTransId="{87A5CF5E-64F5-48E7-ABA4-1893A91DC0E8}" sibTransId="{CACFF08D-B77D-40CE-A7CB-A889EA7E453F}"/>
    <dgm:cxn modelId="{A42550BB-9A83-4ECC-8E21-CD27D004C96E}" srcId="{6BB532D9-1A5A-4517-8656-DE7A6F10C604}" destId="{8F82C167-9FB9-4E45-90FF-269A2F7E4317}" srcOrd="0" destOrd="0" parTransId="{C0079A19-4FA7-46F6-A6C9-9260510FE114}" sibTransId="{AF5F88C9-5E95-43FF-95F8-9CAD5C3C4B2D}"/>
    <dgm:cxn modelId="{B1E2E22E-457A-42ED-8A76-CB7B5B0DC20F}" type="presOf" srcId="{8F82C167-9FB9-4E45-90FF-269A2F7E4317}" destId="{32FEAF08-DC56-4A46-9CD3-BE11649A434D}" srcOrd="0" destOrd="0" presId="urn:microsoft.com/office/officeart/2005/8/layout/list1"/>
    <dgm:cxn modelId="{43ED545F-B908-42FA-8CDE-687D35183B1E}" type="presOf" srcId="{9B955067-D44A-463A-9879-FC24DC1E9BD8}" destId="{C546CD31-C761-4E84-9133-0E155312E3B6}" srcOrd="0" destOrd="0" presId="urn:microsoft.com/office/officeart/2005/8/layout/list1"/>
    <dgm:cxn modelId="{6E23756D-18F1-47C2-89F8-1E64DB8E9B58}" type="presOf" srcId="{DA60C1D1-0403-4BB8-9054-5AC97ED66E45}" destId="{32FEAF08-DC56-4A46-9CD3-BE11649A434D}" srcOrd="0" destOrd="1" presId="urn:microsoft.com/office/officeart/2005/8/layout/list1"/>
    <dgm:cxn modelId="{5247E305-CD08-4F93-B464-AF0F75A224F4}" srcId="{AC267D00-7E59-453B-AA52-24AC14AF1A27}" destId="{ABA94E18-7765-450F-8775-38D17D90F0F6}" srcOrd="0" destOrd="0" parTransId="{A352F28C-E5E7-40CE-ACFB-13793279F6DC}" sibTransId="{1209F1DF-0F2C-41CC-AB6E-7CEFAE697131}"/>
    <dgm:cxn modelId="{7D2E5C89-6F4B-40A3-B8B5-72C0161FE767}" type="presOf" srcId="{7D8B1FDF-F489-407D-8911-3F7D450CE190}" destId="{32FEAF08-DC56-4A46-9CD3-BE11649A434D}" srcOrd="0" destOrd="2" presId="urn:microsoft.com/office/officeart/2005/8/layout/list1"/>
    <dgm:cxn modelId="{7A6CB8F0-3A17-44B2-98A5-80A5A4480ECB}" type="presParOf" srcId="{1BA742AB-FB32-46AD-92E6-2821978DD073}" destId="{69897FB5-3BEA-46DD-B70F-101AE9CD8978}" srcOrd="0" destOrd="0" presId="urn:microsoft.com/office/officeart/2005/8/layout/list1"/>
    <dgm:cxn modelId="{0E05ED6A-E7F3-459F-BE6E-913878960940}" type="presParOf" srcId="{69897FB5-3BEA-46DD-B70F-101AE9CD8978}" destId="{640EBCE9-E7AD-4CB3-9EC9-4C4299932946}" srcOrd="0" destOrd="0" presId="urn:microsoft.com/office/officeart/2005/8/layout/list1"/>
    <dgm:cxn modelId="{BA9CE683-18A2-4B2F-99B2-80BF6C1714C4}" type="presParOf" srcId="{69897FB5-3BEA-46DD-B70F-101AE9CD8978}" destId="{E57806CE-E753-4898-8427-1B177796B23C}" srcOrd="1" destOrd="0" presId="urn:microsoft.com/office/officeart/2005/8/layout/list1"/>
    <dgm:cxn modelId="{279EF78A-FA25-49BF-92CF-C52129E1C1AC}" type="presParOf" srcId="{1BA742AB-FB32-46AD-92E6-2821978DD073}" destId="{BDA9C571-022E-4BB5-A249-F4F6A2BE49CF}" srcOrd="1" destOrd="0" presId="urn:microsoft.com/office/officeart/2005/8/layout/list1"/>
    <dgm:cxn modelId="{4A046F72-48EA-4CA5-B870-1445C31CC618}" type="presParOf" srcId="{1BA742AB-FB32-46AD-92E6-2821978DD073}" destId="{2E18D02D-B63B-4141-9E79-F3E4A9F52FF9}" srcOrd="2" destOrd="0" presId="urn:microsoft.com/office/officeart/2005/8/layout/list1"/>
    <dgm:cxn modelId="{DA0E9515-A564-487F-A9A1-B278A4E7DAD8}" type="presParOf" srcId="{1BA742AB-FB32-46AD-92E6-2821978DD073}" destId="{813CD60E-AB29-40A6-8729-8B4EDFAB99CD}" srcOrd="3" destOrd="0" presId="urn:microsoft.com/office/officeart/2005/8/layout/list1"/>
    <dgm:cxn modelId="{EDDB74E6-87EC-48F9-AD47-E29AA1960685}" type="presParOf" srcId="{1BA742AB-FB32-46AD-92E6-2821978DD073}" destId="{60334973-9910-4961-8ADD-EFA683BD4FF8}" srcOrd="4" destOrd="0" presId="urn:microsoft.com/office/officeart/2005/8/layout/list1"/>
    <dgm:cxn modelId="{0B89583D-2310-4D74-9C6B-920C3968FCC1}" type="presParOf" srcId="{60334973-9910-4961-8ADD-EFA683BD4FF8}" destId="{C546CD31-C761-4E84-9133-0E155312E3B6}" srcOrd="0" destOrd="0" presId="urn:microsoft.com/office/officeart/2005/8/layout/list1"/>
    <dgm:cxn modelId="{FFFEB959-A67B-4B3D-A0C0-172E7AEFEB21}" type="presParOf" srcId="{60334973-9910-4961-8ADD-EFA683BD4FF8}" destId="{6BFED3F7-8116-477A-9021-C4DBD9FB32A8}" srcOrd="1" destOrd="0" presId="urn:microsoft.com/office/officeart/2005/8/layout/list1"/>
    <dgm:cxn modelId="{3A731026-A718-43D8-932C-CFE228FCF29B}" type="presParOf" srcId="{1BA742AB-FB32-46AD-92E6-2821978DD073}" destId="{903B97BF-1101-4CD7-AF75-63B217E9C28F}" srcOrd="5" destOrd="0" presId="urn:microsoft.com/office/officeart/2005/8/layout/list1"/>
    <dgm:cxn modelId="{386406D8-D927-4AA2-BC81-C3A3389CDC3A}" type="presParOf" srcId="{1BA742AB-FB32-46AD-92E6-2821978DD073}" destId="{FF78D26A-429A-4E82-9EC0-8799CBC3A2EF}" srcOrd="6" destOrd="0" presId="urn:microsoft.com/office/officeart/2005/8/layout/list1"/>
    <dgm:cxn modelId="{5DCF6834-95BB-4E47-B321-34D3AF05081D}" type="presParOf" srcId="{1BA742AB-FB32-46AD-92E6-2821978DD073}" destId="{614C1DAC-022E-4C0B-B809-40450314E161}" srcOrd="7" destOrd="0" presId="urn:microsoft.com/office/officeart/2005/8/layout/list1"/>
    <dgm:cxn modelId="{9AEE7AEE-EC25-41D4-86E5-1DE08DF730FE}" type="presParOf" srcId="{1BA742AB-FB32-46AD-92E6-2821978DD073}" destId="{23B18EAE-D90B-4ED4-B515-8DF033057591}" srcOrd="8" destOrd="0" presId="urn:microsoft.com/office/officeart/2005/8/layout/list1"/>
    <dgm:cxn modelId="{ED63049C-2364-46E5-A2D8-B3D9CEFEB39B}" type="presParOf" srcId="{23B18EAE-D90B-4ED4-B515-8DF033057591}" destId="{FA3B4935-EDC0-4325-B31D-65E0C13F760B}" srcOrd="0" destOrd="0" presId="urn:microsoft.com/office/officeart/2005/8/layout/list1"/>
    <dgm:cxn modelId="{BE593362-24D0-42E8-9945-B5FD0C7AEC3D}" type="presParOf" srcId="{23B18EAE-D90B-4ED4-B515-8DF033057591}" destId="{0AECAF5C-3339-445E-9228-F5A456518D50}" srcOrd="1" destOrd="0" presId="urn:microsoft.com/office/officeart/2005/8/layout/list1"/>
    <dgm:cxn modelId="{2C550688-B235-4716-97F0-C10BEAE29C95}" type="presParOf" srcId="{1BA742AB-FB32-46AD-92E6-2821978DD073}" destId="{D63972CD-669C-4C17-92C0-46392762C6BA}" srcOrd="9" destOrd="0" presId="urn:microsoft.com/office/officeart/2005/8/layout/list1"/>
    <dgm:cxn modelId="{8C10677B-8F69-4451-AE90-E071EECC34D8}" type="presParOf" srcId="{1BA742AB-FB32-46AD-92E6-2821978DD073}" destId="{32FEAF08-DC56-4A46-9CD3-BE11649A434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B87324-1033-4FCD-B99A-3C879A8CEF6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C3906-C8F1-44F6-8DC4-56F3DFBEE14A}">
      <dgm:prSet custT="1"/>
      <dgm:spPr/>
      <dgm:t>
        <a:bodyPr/>
        <a:lstStyle/>
        <a:p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Întreaga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activitate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medicală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implică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şi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un 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transfer </a:t>
          </a:r>
          <a:r>
            <a:rPr lang="en-US" sz="2400" b="1" dirty="0" err="1">
              <a:latin typeface="Calibri" panose="020F0502020204030204" pitchFamily="34" charset="0"/>
              <a:cs typeface="Calibri" panose="020F0502020204030204" pitchFamily="34" charset="0"/>
            </a:rPr>
            <a:t>impresionant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400" b="1" dirty="0" err="1">
              <a:latin typeface="Calibri" panose="020F0502020204030204" pitchFamily="34" charset="0"/>
              <a:cs typeface="Calibri" panose="020F0502020204030204" pitchFamily="34" charset="0"/>
            </a:rPr>
            <a:t>informații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toate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direcțiile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endParaRPr lang="ru-RU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E7042E-778E-4DB7-9FDF-88DC9E346648}" type="parTrans" cxnId="{ACA23E05-AF8C-4014-908F-490653930D2C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79A729-F897-4CE3-899D-36184B8B01DD}" type="sibTrans" cxnId="{ACA23E05-AF8C-4014-908F-490653930D2C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82462A-C085-4B27-BA7B-76078EF07850}">
      <dgm:prSet custT="1"/>
      <dgm:spPr/>
      <dgm:t>
        <a:bodyPr/>
        <a:lstStyle/>
        <a:p>
          <a:r>
            <a:rPr lang="ro-RO" sz="2400" dirty="0" smtClean="0"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2400" dirty="0" err="1" smtClean="0">
              <a:latin typeface="Calibri" panose="020F0502020204030204" pitchFamily="34" charset="0"/>
              <a:cs typeface="Calibri" panose="020F0502020204030204" pitchFamily="34" charset="0"/>
            </a:rPr>
            <a:t>ici</a:t>
          </a:r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o-RO" sz="2400" dirty="0" smtClean="0">
              <a:latin typeface="Calibri" panose="020F0502020204030204" pitchFamily="34" charset="0"/>
              <a:cs typeface="Calibri" panose="020F0502020204030204" pitchFamily="34" charset="0"/>
            </a:rPr>
            <a:t>este implicată</a:t>
          </a:r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cs typeface="Calibri" panose="020F0502020204030204" pitchFamily="34" charset="0"/>
            </a:rPr>
            <a:t>acuratețea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 cu care se </a:t>
          </a:r>
          <a:r>
            <a:rPr lang="en-US" sz="2400" b="1" dirty="0" err="1">
              <a:latin typeface="Calibri" panose="020F0502020204030204" pitchFamily="34" charset="0"/>
              <a:cs typeface="Calibri" panose="020F0502020204030204" pitchFamily="34" charset="0"/>
            </a:rPr>
            <a:t>înregistrează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cs typeface="Calibri" panose="020F0502020204030204" pitchFamily="34" charset="0"/>
            </a:rPr>
            <a:t>informațiile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pacientului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evidența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primară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cabinetului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ro-RO" sz="2400" dirty="0" smtClean="0">
              <a:latin typeface="Calibri" panose="020F0502020204030204" pitchFamily="34" charset="0"/>
              <a:cs typeface="Calibri" panose="020F0502020204030204" pitchFamily="34" charset="0"/>
            </a:rPr>
            <a:t>format </a:t>
          </a:r>
          <a:r>
            <a:rPr lang="en-US" sz="2400" dirty="0" err="1" smtClean="0">
              <a:latin typeface="Calibri" panose="020F0502020204030204" pitchFamily="34" charset="0"/>
              <a:cs typeface="Calibri" panose="020F0502020204030204" pitchFamily="34" charset="0"/>
            </a:rPr>
            <a:t>hârtie</a:t>
          </a:r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o-RO" sz="2400" dirty="0" smtClean="0">
              <a:latin typeface="Calibri" panose="020F0502020204030204" pitchFamily="34" charset="0"/>
              <a:cs typeface="Calibri" panose="020F0502020204030204" pitchFamily="34" charset="0"/>
            </a:rPr>
            <a:t>și/</a:t>
          </a:r>
          <a:r>
            <a:rPr lang="en-US" sz="2400" dirty="0" err="1" smtClean="0">
              <a:latin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ro-RO" sz="2400" dirty="0" smtClean="0">
              <a:latin typeface="Calibri" panose="020F0502020204030204" pitchFamily="34" charset="0"/>
              <a:cs typeface="Calibri" panose="020F0502020204030204" pitchFamily="34" charset="0"/>
            </a:rPr>
            <a:t> e</a:t>
          </a:r>
          <a:r>
            <a:rPr lang="en-US" sz="2400" dirty="0" err="1" smtClean="0">
              <a:latin typeface="Calibri" panose="020F0502020204030204" pitchFamily="34" charset="0"/>
              <a:cs typeface="Calibri" panose="020F0502020204030204" pitchFamily="34" charset="0"/>
            </a:rPr>
            <a:t>lectronic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),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dar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şi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o-RO" sz="2400" dirty="0" smtClean="0">
              <a:latin typeface="Calibri" panose="020F0502020204030204" pitchFamily="34" charset="0"/>
              <a:cs typeface="Calibri" panose="020F0502020204030204" pitchFamily="34" charset="0"/>
            </a:rPr>
            <a:t>schimbul</a:t>
          </a:r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de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informații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între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medic/ </a:t>
          </a:r>
          <a:r>
            <a:rPr lang="en-US" sz="2400" dirty="0" err="1" smtClean="0">
              <a:latin typeface="Calibri" panose="020F0502020204030204" pitchFamily="34" charset="0"/>
              <a:cs typeface="Calibri" panose="020F0502020204030204" pitchFamily="34" charset="0"/>
            </a:rPr>
            <a:t>asistent</a:t>
          </a:r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 medical </a:t>
          </a:r>
          <a:r>
            <a:rPr lang="en-US" sz="2400" dirty="0" err="1" smtClean="0">
              <a:latin typeface="Calibri" panose="020F0502020204030204" pitchFamily="34" charset="0"/>
              <a:cs typeface="Calibri" panose="020F0502020204030204" pitchFamily="34" charset="0"/>
            </a:rPr>
            <a:t>şi</a:t>
          </a:r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pacient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endParaRPr lang="ru-RU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A13363-5A8A-40D2-A656-31943E73225D}" type="parTrans" cxnId="{2EDFC738-92E3-4100-9D9C-2FBA5F8E588A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F4AD76-B0D1-4E0E-98D0-61C4E95266EB}" type="sibTrans" cxnId="{2EDFC738-92E3-4100-9D9C-2FBA5F8E588A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B79B8CF-35A6-4F32-96B8-5C98A47DB1D5}">
      <dgm:prSet custT="1"/>
      <dgm:spPr/>
      <dgm:t>
        <a:bodyPr/>
        <a:lstStyle/>
        <a:p>
          <a:r>
            <a:rPr lang="en-US" sz="2400" b="1" dirty="0" err="1">
              <a:latin typeface="Calibri" panose="020F0502020204030204" pitchFamily="34" charset="0"/>
              <a:cs typeface="Calibri" panose="020F0502020204030204" pitchFamily="34" charset="0"/>
            </a:rPr>
            <a:t>Presiunea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cs typeface="Calibri" panose="020F0502020204030204" pitchFamily="34" charset="0"/>
            </a:rPr>
            <a:t>timpului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intervine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şi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aici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favorizând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apariția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erorilor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. De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asemenea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b="1" dirty="0" err="1">
              <a:latin typeface="Calibri" panose="020F0502020204030204" pitchFamily="34" charset="0"/>
              <a:cs typeface="Calibri" panose="020F0502020204030204" pitchFamily="34" charset="0"/>
            </a:rPr>
            <a:t>informarea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cs typeface="Calibri" panose="020F0502020204030204" pitchFamily="34" charset="0"/>
            </a:rPr>
            <a:t>pacientului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cs typeface="Calibri" panose="020F0502020204030204" pitchFamily="34" charset="0"/>
            </a:rPr>
            <a:t>privind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cs typeface="Calibri" panose="020F0502020204030204" pitchFamily="34" charset="0"/>
            </a:rPr>
            <a:t>deciziile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latin typeface="Calibri" panose="020F0502020204030204" pitchFamily="34" charset="0"/>
              <a:cs typeface="Calibri" panose="020F0502020204030204" pitchFamily="34" charset="0"/>
            </a:rPr>
            <a:t>medicale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şi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mai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ales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modalitatea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aplicare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tratamentului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pot fi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insuficiente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ceea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ce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conduce la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rezultate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mai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slabe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ale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actului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medical,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uneori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 smtClean="0">
              <a:latin typeface="Calibri" panose="020F0502020204030204" pitchFamily="34" charset="0"/>
              <a:cs typeface="Calibri" panose="020F0502020204030204" pitchFamily="34" charset="0"/>
            </a:rPr>
            <a:t>punând</a:t>
          </a:r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 smtClean="0">
              <a:latin typeface="Calibri" panose="020F0502020204030204" pitchFamily="34" charset="0"/>
              <a:cs typeface="Calibri" panose="020F0502020204030204" pitchFamily="34" charset="0"/>
            </a:rPr>
            <a:t>pericol</a:t>
          </a:r>
          <a:r>
            <a:rPr lang="ro-RO" sz="2400" dirty="0" smtClean="0">
              <a:latin typeface="Calibri" panose="020F0502020204030204" pitchFamily="34" charset="0"/>
              <a:cs typeface="Calibri" panose="020F0502020204030204" pitchFamily="34" charset="0"/>
            </a:rPr>
            <a:t> viața </a:t>
          </a:r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pacientul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endParaRPr lang="ru-RU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346C85-78CA-40F4-B93E-19AA38025A2C}" type="parTrans" cxnId="{2A3690D1-0397-419D-AA6C-8133E0438C8F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6296AA-9AAA-47F8-B533-5DD432FACC9D}" type="sibTrans" cxnId="{2A3690D1-0397-419D-AA6C-8133E0438C8F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8736FD-E1F6-4343-A0D5-40652131E935}" type="pres">
      <dgm:prSet presAssocID="{78B87324-1033-4FCD-B99A-3C879A8CEF6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ED65E0-C580-4310-9DA6-FC53194A9FD6}" type="pres">
      <dgm:prSet presAssocID="{478C3906-C8F1-44F6-8DC4-56F3DFBEE14A}" presName="thickLine" presStyleLbl="alignNode1" presStyleIdx="0" presStyleCnt="3"/>
      <dgm:spPr/>
    </dgm:pt>
    <dgm:pt modelId="{27D8F6AC-0A36-4702-A2E4-2B7EA5FE64AB}" type="pres">
      <dgm:prSet presAssocID="{478C3906-C8F1-44F6-8DC4-56F3DFBEE14A}" presName="horz1" presStyleCnt="0"/>
      <dgm:spPr/>
    </dgm:pt>
    <dgm:pt modelId="{5AA307BC-1E99-4669-9DB0-CDB10DB3A964}" type="pres">
      <dgm:prSet presAssocID="{478C3906-C8F1-44F6-8DC4-56F3DFBEE14A}" presName="tx1" presStyleLbl="revTx" presStyleIdx="0" presStyleCnt="3"/>
      <dgm:spPr/>
      <dgm:t>
        <a:bodyPr/>
        <a:lstStyle/>
        <a:p>
          <a:endParaRPr lang="ru-RU"/>
        </a:p>
      </dgm:t>
    </dgm:pt>
    <dgm:pt modelId="{6DD8FEFC-25E8-4D80-AEE3-4EE7B2003869}" type="pres">
      <dgm:prSet presAssocID="{478C3906-C8F1-44F6-8DC4-56F3DFBEE14A}" presName="vert1" presStyleCnt="0"/>
      <dgm:spPr/>
    </dgm:pt>
    <dgm:pt modelId="{B5B8DAF5-57AE-4F4B-B9E6-EAADF0B702B4}" type="pres">
      <dgm:prSet presAssocID="{D582462A-C085-4B27-BA7B-76078EF07850}" presName="thickLine" presStyleLbl="alignNode1" presStyleIdx="1" presStyleCnt="3"/>
      <dgm:spPr/>
    </dgm:pt>
    <dgm:pt modelId="{BF6890C0-8EFF-454E-9326-05AAFBC9A955}" type="pres">
      <dgm:prSet presAssocID="{D582462A-C085-4B27-BA7B-76078EF07850}" presName="horz1" presStyleCnt="0"/>
      <dgm:spPr/>
    </dgm:pt>
    <dgm:pt modelId="{E03E8B16-5B1C-4BC5-8248-344A8EF58260}" type="pres">
      <dgm:prSet presAssocID="{D582462A-C085-4B27-BA7B-76078EF07850}" presName="tx1" presStyleLbl="revTx" presStyleIdx="1" presStyleCnt="3"/>
      <dgm:spPr/>
      <dgm:t>
        <a:bodyPr/>
        <a:lstStyle/>
        <a:p>
          <a:endParaRPr lang="ru-RU"/>
        </a:p>
      </dgm:t>
    </dgm:pt>
    <dgm:pt modelId="{BBC2A72B-0447-4DD0-9AFB-F5FDF961DCA0}" type="pres">
      <dgm:prSet presAssocID="{D582462A-C085-4B27-BA7B-76078EF07850}" presName="vert1" presStyleCnt="0"/>
      <dgm:spPr/>
    </dgm:pt>
    <dgm:pt modelId="{E4096027-8FE6-4771-A203-B060A769C97D}" type="pres">
      <dgm:prSet presAssocID="{FB79B8CF-35A6-4F32-96B8-5C98A47DB1D5}" presName="thickLine" presStyleLbl="alignNode1" presStyleIdx="2" presStyleCnt="3"/>
      <dgm:spPr/>
    </dgm:pt>
    <dgm:pt modelId="{39A75224-A514-40AC-9350-B913506D0831}" type="pres">
      <dgm:prSet presAssocID="{FB79B8CF-35A6-4F32-96B8-5C98A47DB1D5}" presName="horz1" presStyleCnt="0"/>
      <dgm:spPr/>
    </dgm:pt>
    <dgm:pt modelId="{1C9EBC0D-15B7-4AF4-9F83-2DE4A8E49A11}" type="pres">
      <dgm:prSet presAssocID="{FB79B8CF-35A6-4F32-96B8-5C98A47DB1D5}" presName="tx1" presStyleLbl="revTx" presStyleIdx="2" presStyleCnt="3"/>
      <dgm:spPr/>
      <dgm:t>
        <a:bodyPr/>
        <a:lstStyle/>
        <a:p>
          <a:endParaRPr lang="ru-RU"/>
        </a:p>
      </dgm:t>
    </dgm:pt>
    <dgm:pt modelId="{CDD8CF6C-F8F0-4A2F-8F3E-22582564FE6D}" type="pres">
      <dgm:prSet presAssocID="{FB79B8CF-35A6-4F32-96B8-5C98A47DB1D5}" presName="vert1" presStyleCnt="0"/>
      <dgm:spPr/>
    </dgm:pt>
  </dgm:ptLst>
  <dgm:cxnLst>
    <dgm:cxn modelId="{C474CBAB-52FD-4C53-9EFC-1E1FC94413B6}" type="presOf" srcId="{D582462A-C085-4B27-BA7B-76078EF07850}" destId="{E03E8B16-5B1C-4BC5-8248-344A8EF58260}" srcOrd="0" destOrd="0" presId="urn:microsoft.com/office/officeart/2008/layout/LinedList"/>
    <dgm:cxn modelId="{6C7AE7F5-BFF6-4F52-9BA6-BB45116F7741}" type="presOf" srcId="{478C3906-C8F1-44F6-8DC4-56F3DFBEE14A}" destId="{5AA307BC-1E99-4669-9DB0-CDB10DB3A964}" srcOrd="0" destOrd="0" presId="urn:microsoft.com/office/officeart/2008/layout/LinedList"/>
    <dgm:cxn modelId="{F1D689F4-C557-4E70-8479-09D8DC576F02}" type="presOf" srcId="{FB79B8CF-35A6-4F32-96B8-5C98A47DB1D5}" destId="{1C9EBC0D-15B7-4AF4-9F83-2DE4A8E49A11}" srcOrd="0" destOrd="0" presId="urn:microsoft.com/office/officeart/2008/layout/LinedList"/>
    <dgm:cxn modelId="{2EDFC738-92E3-4100-9D9C-2FBA5F8E588A}" srcId="{78B87324-1033-4FCD-B99A-3C879A8CEF68}" destId="{D582462A-C085-4B27-BA7B-76078EF07850}" srcOrd="1" destOrd="0" parTransId="{55A13363-5A8A-40D2-A656-31943E73225D}" sibTransId="{EDF4AD76-B0D1-4E0E-98D0-61C4E95266EB}"/>
    <dgm:cxn modelId="{BD0535B3-9E22-4646-890D-0863C517141F}" type="presOf" srcId="{78B87324-1033-4FCD-B99A-3C879A8CEF68}" destId="{F38736FD-E1F6-4343-A0D5-40652131E935}" srcOrd="0" destOrd="0" presId="urn:microsoft.com/office/officeart/2008/layout/LinedList"/>
    <dgm:cxn modelId="{ACA23E05-AF8C-4014-908F-490653930D2C}" srcId="{78B87324-1033-4FCD-B99A-3C879A8CEF68}" destId="{478C3906-C8F1-44F6-8DC4-56F3DFBEE14A}" srcOrd="0" destOrd="0" parTransId="{EAE7042E-778E-4DB7-9FDF-88DC9E346648}" sibTransId="{5079A729-F897-4CE3-899D-36184B8B01DD}"/>
    <dgm:cxn modelId="{2A3690D1-0397-419D-AA6C-8133E0438C8F}" srcId="{78B87324-1033-4FCD-B99A-3C879A8CEF68}" destId="{FB79B8CF-35A6-4F32-96B8-5C98A47DB1D5}" srcOrd="2" destOrd="0" parTransId="{66346C85-78CA-40F4-B93E-19AA38025A2C}" sibTransId="{D66296AA-9AAA-47F8-B533-5DD432FACC9D}"/>
    <dgm:cxn modelId="{AD4DEF49-DF21-437B-B54C-727D08FE1E5C}" type="presParOf" srcId="{F38736FD-E1F6-4343-A0D5-40652131E935}" destId="{D1ED65E0-C580-4310-9DA6-FC53194A9FD6}" srcOrd="0" destOrd="0" presId="urn:microsoft.com/office/officeart/2008/layout/LinedList"/>
    <dgm:cxn modelId="{3528F80D-C16A-4E9B-9839-4DFA7D50ECD0}" type="presParOf" srcId="{F38736FD-E1F6-4343-A0D5-40652131E935}" destId="{27D8F6AC-0A36-4702-A2E4-2B7EA5FE64AB}" srcOrd="1" destOrd="0" presId="urn:microsoft.com/office/officeart/2008/layout/LinedList"/>
    <dgm:cxn modelId="{DAE26772-2EF3-49F1-83E4-2E1076733CD7}" type="presParOf" srcId="{27D8F6AC-0A36-4702-A2E4-2B7EA5FE64AB}" destId="{5AA307BC-1E99-4669-9DB0-CDB10DB3A964}" srcOrd="0" destOrd="0" presId="urn:microsoft.com/office/officeart/2008/layout/LinedList"/>
    <dgm:cxn modelId="{2FA7B0D2-5143-4383-B39E-91983F7A8D7C}" type="presParOf" srcId="{27D8F6AC-0A36-4702-A2E4-2B7EA5FE64AB}" destId="{6DD8FEFC-25E8-4D80-AEE3-4EE7B2003869}" srcOrd="1" destOrd="0" presId="urn:microsoft.com/office/officeart/2008/layout/LinedList"/>
    <dgm:cxn modelId="{FA01D3E8-10F2-44E5-A37F-402F5B01B794}" type="presParOf" srcId="{F38736FD-E1F6-4343-A0D5-40652131E935}" destId="{B5B8DAF5-57AE-4F4B-B9E6-EAADF0B702B4}" srcOrd="2" destOrd="0" presId="urn:microsoft.com/office/officeart/2008/layout/LinedList"/>
    <dgm:cxn modelId="{7D8EF62F-A940-4BDF-9BB6-112DC7A14035}" type="presParOf" srcId="{F38736FD-E1F6-4343-A0D5-40652131E935}" destId="{BF6890C0-8EFF-454E-9326-05AAFBC9A955}" srcOrd="3" destOrd="0" presId="urn:microsoft.com/office/officeart/2008/layout/LinedList"/>
    <dgm:cxn modelId="{01CB5211-F436-468E-8AC9-4EF8E083ADE8}" type="presParOf" srcId="{BF6890C0-8EFF-454E-9326-05AAFBC9A955}" destId="{E03E8B16-5B1C-4BC5-8248-344A8EF58260}" srcOrd="0" destOrd="0" presId="urn:microsoft.com/office/officeart/2008/layout/LinedList"/>
    <dgm:cxn modelId="{884DE8AD-F28A-46B4-B06F-B6950966237C}" type="presParOf" srcId="{BF6890C0-8EFF-454E-9326-05AAFBC9A955}" destId="{BBC2A72B-0447-4DD0-9AFB-F5FDF961DCA0}" srcOrd="1" destOrd="0" presId="urn:microsoft.com/office/officeart/2008/layout/LinedList"/>
    <dgm:cxn modelId="{06465ABB-5B09-4297-8404-578D6576FFDB}" type="presParOf" srcId="{F38736FD-E1F6-4343-A0D5-40652131E935}" destId="{E4096027-8FE6-4771-A203-B060A769C97D}" srcOrd="4" destOrd="0" presId="urn:microsoft.com/office/officeart/2008/layout/LinedList"/>
    <dgm:cxn modelId="{972D9E18-BB09-4DC9-AF1E-61E38BEEA1C6}" type="presParOf" srcId="{F38736FD-E1F6-4343-A0D5-40652131E935}" destId="{39A75224-A514-40AC-9350-B913506D0831}" srcOrd="5" destOrd="0" presId="urn:microsoft.com/office/officeart/2008/layout/LinedList"/>
    <dgm:cxn modelId="{0D04160C-6B14-4417-B470-4856D8B08D4D}" type="presParOf" srcId="{39A75224-A514-40AC-9350-B913506D0831}" destId="{1C9EBC0D-15B7-4AF4-9F83-2DE4A8E49A11}" srcOrd="0" destOrd="0" presId="urn:microsoft.com/office/officeart/2008/layout/LinedList"/>
    <dgm:cxn modelId="{77F1AEA3-DD8B-4D34-B7BC-08FB0F33C6CF}" type="presParOf" srcId="{39A75224-A514-40AC-9350-B913506D0831}" destId="{CDD8CF6C-F8F0-4A2F-8F3E-22582564FE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3CA748-60E3-44D8-A7B5-4F82D1768F40}" type="doc">
      <dgm:prSet loTypeId="urn:microsoft.com/office/officeart/2005/8/layout/hList6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FD7D247-60B8-426A-A767-0CDD2611BDEC}">
      <dgm:prSet/>
      <dgm:spPr/>
      <dgm:t>
        <a:bodyPr/>
        <a:lstStyle/>
        <a:p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unitățile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medicale</a:t>
          </a:r>
          <a:r>
            <a:rPr lang="ro-RO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mici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deşi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asigurarea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urgențelor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nu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este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o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activitate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rutină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cazurile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deosebite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pot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aduna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întreaga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echipă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pentru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acordarea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unui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prim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ajutor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lipsa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unor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proceduri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clare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echipele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“ad-hoc” pot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reacționa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diferit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lăsând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loc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producerii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unor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erori</a:t>
          </a:r>
          <a:r>
            <a:rPr lang="en-US" dirty="0"/>
            <a:t>. </a:t>
          </a:r>
          <a:endParaRPr lang="ru-RU" dirty="0"/>
        </a:p>
      </dgm:t>
    </dgm:pt>
    <dgm:pt modelId="{FB3817DD-5773-42E8-89EC-CB2A3E3FCCFC}" type="parTrans" cxnId="{E4A16277-85F7-4EFF-861C-305A7C5944E6}">
      <dgm:prSet/>
      <dgm:spPr/>
      <dgm:t>
        <a:bodyPr/>
        <a:lstStyle/>
        <a:p>
          <a:endParaRPr lang="ru-RU"/>
        </a:p>
      </dgm:t>
    </dgm:pt>
    <dgm:pt modelId="{6FCB3A18-4026-492A-82DC-A843C05DF350}" type="sibTrans" cxnId="{E4A16277-85F7-4EFF-861C-305A7C5944E6}">
      <dgm:prSet/>
      <dgm:spPr/>
      <dgm:t>
        <a:bodyPr/>
        <a:lstStyle/>
        <a:p>
          <a:endParaRPr lang="ru-RU"/>
        </a:p>
      </dgm:t>
    </dgm:pt>
    <dgm:pt modelId="{721B40DC-A549-4FBF-8C3B-D47B381CD9A8}">
      <dgm:prSet/>
      <dgm:spPr/>
      <dgm:t>
        <a:bodyPr/>
        <a:lstStyle/>
        <a:p>
          <a:pPr algn="ctr"/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Exemplul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clasic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literatură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o-RO" dirty="0" smtClean="0">
              <a:latin typeface="Calibri" panose="020F0502020204030204" pitchFamily="34" charset="0"/>
              <a:cs typeface="Calibri" panose="020F0502020204030204" pitchFamily="34" charset="0"/>
            </a:rPr>
            <a:t>de specialitate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este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legat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acțiunile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caz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calamit</a:t>
          </a:r>
          <a:r>
            <a:rPr lang="ro-MD" dirty="0">
              <a:latin typeface="Calibri" panose="020F0502020204030204" pitchFamily="34" charset="0"/>
              <a:cs typeface="Calibri" panose="020F0502020204030204" pitchFamily="34" charset="0"/>
            </a:rPr>
            <a:t>ăț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care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intervenția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nu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este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bine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coordonată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participă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echipe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care nu au o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experien</a:t>
          </a:r>
          <a:r>
            <a:rPr lang="ro-RO" dirty="0" smtClean="0">
              <a:latin typeface="Calibri" panose="020F0502020204030204" pitchFamily="34" charset="0"/>
              <a:cs typeface="Calibri" panose="020F0502020204030204" pitchFamily="34" charset="0"/>
            </a:rPr>
            <a:t>ț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a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comun</a:t>
          </a:r>
          <a:r>
            <a:rPr lang="ro-RO" dirty="0" smtClean="0">
              <a:latin typeface="Calibri" panose="020F0502020204030204" pitchFamily="34" charset="0"/>
              <a:cs typeface="Calibri" panose="020F0502020204030204" pitchFamily="34" charset="0"/>
            </a:rPr>
            <a:t>ă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6DF10C-FEC7-48D0-80FF-71117DBAD67B}" type="parTrans" cxnId="{01F6148A-F73D-40C8-8DE4-1808D511562E}">
      <dgm:prSet/>
      <dgm:spPr/>
      <dgm:t>
        <a:bodyPr/>
        <a:lstStyle/>
        <a:p>
          <a:endParaRPr lang="ru-RU"/>
        </a:p>
      </dgm:t>
    </dgm:pt>
    <dgm:pt modelId="{96303776-A003-4951-A36A-400A9CF42735}" type="sibTrans" cxnId="{01F6148A-F73D-40C8-8DE4-1808D511562E}">
      <dgm:prSet/>
      <dgm:spPr/>
      <dgm:t>
        <a:bodyPr/>
        <a:lstStyle/>
        <a:p>
          <a:endParaRPr lang="ru-RU"/>
        </a:p>
      </dgm:t>
    </dgm:pt>
    <dgm:pt modelId="{ACA8867E-BA54-4C90-8009-D67534190539}" type="pres">
      <dgm:prSet presAssocID="{203CA748-60E3-44D8-A7B5-4F82D1768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2228C5-5254-435D-A5FE-929116056BEA}" type="pres">
      <dgm:prSet presAssocID="{8FD7D247-60B8-426A-A767-0CDD2611BDE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4DD21-BDA9-49B8-B21C-1CD3BD7EB007}" type="pres">
      <dgm:prSet presAssocID="{6FCB3A18-4026-492A-82DC-A843C05DF350}" presName="sibTrans" presStyleCnt="0"/>
      <dgm:spPr/>
    </dgm:pt>
    <dgm:pt modelId="{12448505-60FA-458F-9D7B-D805FDBCCECD}" type="pres">
      <dgm:prSet presAssocID="{721B40DC-A549-4FBF-8C3B-D47B381CD9A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F31232-F8BC-410E-87A5-9D97FB6E41D3}" type="presOf" srcId="{721B40DC-A549-4FBF-8C3B-D47B381CD9A8}" destId="{12448505-60FA-458F-9D7B-D805FDBCCECD}" srcOrd="0" destOrd="0" presId="urn:microsoft.com/office/officeart/2005/8/layout/hList6"/>
    <dgm:cxn modelId="{5726EA5F-38B8-45F3-8FC0-F096FA7EB183}" type="presOf" srcId="{203CA748-60E3-44D8-A7B5-4F82D1768F40}" destId="{ACA8867E-BA54-4C90-8009-D67534190539}" srcOrd="0" destOrd="0" presId="urn:microsoft.com/office/officeart/2005/8/layout/hList6"/>
    <dgm:cxn modelId="{E4A16277-85F7-4EFF-861C-305A7C5944E6}" srcId="{203CA748-60E3-44D8-A7B5-4F82D1768F40}" destId="{8FD7D247-60B8-426A-A767-0CDD2611BDEC}" srcOrd="0" destOrd="0" parTransId="{FB3817DD-5773-42E8-89EC-CB2A3E3FCCFC}" sibTransId="{6FCB3A18-4026-492A-82DC-A843C05DF350}"/>
    <dgm:cxn modelId="{01F6148A-F73D-40C8-8DE4-1808D511562E}" srcId="{203CA748-60E3-44D8-A7B5-4F82D1768F40}" destId="{721B40DC-A549-4FBF-8C3B-D47B381CD9A8}" srcOrd="1" destOrd="0" parTransId="{106DF10C-FEC7-48D0-80FF-71117DBAD67B}" sibTransId="{96303776-A003-4951-A36A-400A9CF42735}"/>
    <dgm:cxn modelId="{9A15464C-CA9B-4C5D-A661-D5C4B7DFA526}" type="presOf" srcId="{8FD7D247-60B8-426A-A767-0CDD2611BDEC}" destId="{0D2228C5-5254-435D-A5FE-929116056BEA}" srcOrd="0" destOrd="0" presId="urn:microsoft.com/office/officeart/2005/8/layout/hList6"/>
    <dgm:cxn modelId="{D07BEFC6-1923-492C-A343-D9E6CF3CE7DB}" type="presParOf" srcId="{ACA8867E-BA54-4C90-8009-D67534190539}" destId="{0D2228C5-5254-435D-A5FE-929116056BEA}" srcOrd="0" destOrd="0" presId="urn:microsoft.com/office/officeart/2005/8/layout/hList6"/>
    <dgm:cxn modelId="{8BF70360-227F-4D59-BA26-C5D8B15795AC}" type="presParOf" srcId="{ACA8867E-BA54-4C90-8009-D67534190539}" destId="{81B4DD21-BDA9-49B8-B21C-1CD3BD7EB007}" srcOrd="1" destOrd="0" presId="urn:microsoft.com/office/officeart/2005/8/layout/hList6"/>
    <dgm:cxn modelId="{EF45972D-437F-4AB6-8CC3-91A8A79D5AD6}" type="presParOf" srcId="{ACA8867E-BA54-4C90-8009-D67534190539}" destId="{12448505-60FA-458F-9D7B-D805FDBCCECD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BC9BF-0C38-4DA2-91F8-4D3BA511EAD8}">
      <dsp:nvSpPr>
        <dsp:cNvPr id="0" name=""/>
        <dsp:cNvSpPr/>
      </dsp:nvSpPr>
      <dsp:spPr>
        <a:xfrm>
          <a:off x="881717" y="2820224"/>
          <a:ext cx="586645" cy="2182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3322" y="0"/>
              </a:lnTo>
              <a:lnTo>
                <a:pt x="293322" y="2182082"/>
              </a:lnTo>
              <a:lnTo>
                <a:pt x="586645" y="218208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118551" y="3854776"/>
        <a:ext cx="112978" cy="112978"/>
      </dsp:txXfrm>
    </dsp:sp>
    <dsp:sp modelId="{DABC81D4-04FE-4AA3-A9F1-55B5AEF0BAC8}">
      <dsp:nvSpPr>
        <dsp:cNvPr id="0" name=""/>
        <dsp:cNvSpPr/>
      </dsp:nvSpPr>
      <dsp:spPr>
        <a:xfrm>
          <a:off x="881717" y="2820224"/>
          <a:ext cx="594883" cy="1040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7441" y="0"/>
              </a:lnTo>
              <a:lnTo>
                <a:pt x="297441" y="1040945"/>
              </a:lnTo>
              <a:lnTo>
                <a:pt x="594883" y="104094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49186" y="3310723"/>
        <a:ext cx="59946" cy="59946"/>
      </dsp:txXfrm>
    </dsp:sp>
    <dsp:sp modelId="{B93368B3-3FBF-4F13-8974-A8B4E6C2B88F}">
      <dsp:nvSpPr>
        <dsp:cNvPr id="0" name=""/>
        <dsp:cNvSpPr/>
      </dsp:nvSpPr>
      <dsp:spPr>
        <a:xfrm>
          <a:off x="881717" y="2752292"/>
          <a:ext cx="5866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7932"/>
              </a:moveTo>
              <a:lnTo>
                <a:pt x="293322" y="67932"/>
              </a:lnTo>
              <a:lnTo>
                <a:pt x="293322" y="45720"/>
              </a:lnTo>
              <a:lnTo>
                <a:pt x="586645" y="4572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60363" y="2783335"/>
        <a:ext cx="29353" cy="29353"/>
      </dsp:txXfrm>
    </dsp:sp>
    <dsp:sp modelId="{308A631D-04E0-4EA8-A9FA-ED79941AB5C2}">
      <dsp:nvSpPr>
        <dsp:cNvPr id="0" name=""/>
        <dsp:cNvSpPr/>
      </dsp:nvSpPr>
      <dsp:spPr>
        <a:xfrm>
          <a:off x="881717" y="1695864"/>
          <a:ext cx="586645" cy="1124359"/>
        </a:xfrm>
        <a:custGeom>
          <a:avLst/>
          <a:gdLst/>
          <a:ahLst/>
          <a:cxnLst/>
          <a:rect l="0" t="0" r="0" b="0"/>
          <a:pathLst>
            <a:path>
              <a:moveTo>
                <a:pt x="0" y="1124359"/>
              </a:moveTo>
              <a:lnTo>
                <a:pt x="293322" y="1124359"/>
              </a:lnTo>
              <a:lnTo>
                <a:pt x="293322" y="0"/>
              </a:lnTo>
              <a:lnTo>
                <a:pt x="586645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43335" y="2226339"/>
        <a:ext cx="63410" cy="63410"/>
      </dsp:txXfrm>
    </dsp:sp>
    <dsp:sp modelId="{BD7476AD-58E0-43B1-86C7-FD701200439A}">
      <dsp:nvSpPr>
        <dsp:cNvPr id="0" name=""/>
        <dsp:cNvSpPr/>
      </dsp:nvSpPr>
      <dsp:spPr>
        <a:xfrm>
          <a:off x="881717" y="644949"/>
          <a:ext cx="586645" cy="2175274"/>
        </a:xfrm>
        <a:custGeom>
          <a:avLst/>
          <a:gdLst/>
          <a:ahLst/>
          <a:cxnLst/>
          <a:rect l="0" t="0" r="0" b="0"/>
          <a:pathLst>
            <a:path>
              <a:moveTo>
                <a:pt x="0" y="2175274"/>
              </a:moveTo>
              <a:lnTo>
                <a:pt x="293322" y="2175274"/>
              </a:lnTo>
              <a:lnTo>
                <a:pt x="293322" y="0"/>
              </a:lnTo>
              <a:lnTo>
                <a:pt x="586645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118715" y="1676262"/>
        <a:ext cx="112649" cy="112649"/>
      </dsp:txXfrm>
    </dsp:sp>
    <dsp:sp modelId="{7E2E16F4-FC2A-4109-8072-8AE2D24014A7}">
      <dsp:nvSpPr>
        <dsp:cNvPr id="0" name=""/>
        <dsp:cNvSpPr/>
      </dsp:nvSpPr>
      <dsp:spPr>
        <a:xfrm rot="16200000">
          <a:off x="-1879450" y="2379365"/>
          <a:ext cx="4640619" cy="8817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200" b="1" kern="1200" dirty="0" smtClean="0"/>
            <a:t>Erori</a:t>
          </a:r>
          <a:endParaRPr lang="ru-RU" sz="3200" b="1" kern="1200" dirty="0"/>
        </a:p>
      </dsp:txBody>
      <dsp:txXfrm>
        <a:off x="-1879450" y="2379365"/>
        <a:ext cx="4640619" cy="881717"/>
      </dsp:txXfrm>
    </dsp:sp>
    <dsp:sp modelId="{8A39729E-C1A5-491D-8D2A-4D3CAF5263C1}">
      <dsp:nvSpPr>
        <dsp:cNvPr id="0" name=""/>
        <dsp:cNvSpPr/>
      </dsp:nvSpPr>
      <dsp:spPr>
        <a:xfrm>
          <a:off x="1468362" y="244169"/>
          <a:ext cx="8877561" cy="801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0" i="0" kern="1200" dirty="0" smtClean="0">
              <a:latin typeface="+mn-lt"/>
            </a:rPr>
            <a:t>de </a:t>
          </a:r>
          <a:r>
            <a:rPr lang="it-IT" sz="2000" b="0" i="0" u="none" kern="1200" dirty="0" smtClean="0">
              <a:latin typeface="+mn-lt"/>
            </a:rPr>
            <a:t>diagnostic</a:t>
          </a:r>
          <a:endParaRPr lang="ru-RU" sz="2000" kern="1200" dirty="0">
            <a:latin typeface="+mn-lt"/>
          </a:endParaRPr>
        </a:p>
      </dsp:txBody>
      <dsp:txXfrm>
        <a:off x="1468362" y="244169"/>
        <a:ext cx="8877561" cy="801560"/>
      </dsp:txXfrm>
    </dsp:sp>
    <dsp:sp modelId="{2FE65820-603D-4A6E-BE13-8FD5B65A3615}">
      <dsp:nvSpPr>
        <dsp:cNvPr id="0" name=""/>
        <dsp:cNvSpPr/>
      </dsp:nvSpPr>
      <dsp:spPr>
        <a:xfrm>
          <a:off x="1468362" y="1255005"/>
          <a:ext cx="8877561" cy="8817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ro-RO" sz="2000" kern="1200" dirty="0" smtClean="0"/>
            <a:t>î</a:t>
          </a:r>
          <a:r>
            <a:rPr lang="it-IT" sz="2000" b="0" i="0" kern="1200" dirty="0" smtClean="0"/>
            <a:t>n </a:t>
          </a:r>
          <a:r>
            <a:rPr lang="it-IT" sz="2000" b="0" i="0" u="none" kern="1200" dirty="0" smtClean="0"/>
            <a:t>administrarea</a:t>
          </a:r>
          <a:r>
            <a:rPr lang="it-IT" sz="2000" b="0" i="0" kern="1200" dirty="0" smtClean="0"/>
            <a:t> de </a:t>
          </a:r>
          <a:r>
            <a:rPr lang="it-IT" sz="2000" b="0" i="0" u="none" kern="1200" dirty="0" smtClean="0"/>
            <a:t>medicamente</a:t>
          </a:r>
          <a:r>
            <a:rPr lang="ro-RO" sz="2000" b="0" i="0" u="none" kern="1200" dirty="0" smtClean="0"/>
            <a:t> sau</a:t>
          </a:r>
          <a:r>
            <a:rPr lang="it-IT" sz="2000" b="0" i="0" kern="1200" dirty="0" smtClean="0"/>
            <a:t> </a:t>
          </a:r>
          <a:r>
            <a:rPr lang="it-IT" sz="2000" b="0" i="0" u="none" kern="1200" dirty="0" smtClean="0"/>
            <a:t>erori de medica</a:t>
          </a:r>
          <a:r>
            <a:rPr lang="ro-RO" sz="2000" b="0" i="0" u="none" kern="1200" dirty="0" smtClean="0"/>
            <a:t>ț</a:t>
          </a:r>
          <a:r>
            <a:rPr lang="it-IT" sz="2000" b="0" i="0" u="none" kern="1200" dirty="0" smtClean="0"/>
            <a:t>ie</a:t>
          </a:r>
          <a:endParaRPr lang="ru-RU" sz="2000" b="1" kern="1200" dirty="0"/>
        </a:p>
      </dsp:txBody>
      <dsp:txXfrm>
        <a:off x="1468362" y="1255005"/>
        <a:ext cx="8877561" cy="881717"/>
      </dsp:txXfrm>
    </dsp:sp>
    <dsp:sp modelId="{C4DD9B25-294C-44A1-A88B-B788BFD3870D}">
      <dsp:nvSpPr>
        <dsp:cNvPr id="0" name=""/>
        <dsp:cNvSpPr/>
      </dsp:nvSpPr>
      <dsp:spPr>
        <a:xfrm>
          <a:off x="1468362" y="2357153"/>
          <a:ext cx="8877561" cy="8817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ro-RO" sz="2000" kern="1200" dirty="0" smtClean="0"/>
            <a:t>î</a:t>
          </a:r>
          <a:r>
            <a:rPr lang="it-IT" sz="2000" b="0" i="0" kern="1200" dirty="0" smtClean="0"/>
            <a:t>n </a:t>
          </a:r>
          <a:r>
            <a:rPr lang="it-IT" sz="2000" b="0" i="0" u="none" kern="1200" dirty="0" smtClean="0"/>
            <a:t>performan</a:t>
          </a:r>
          <a:r>
            <a:rPr lang="ro-RO" sz="2000" b="0" i="0" u="none" kern="1200" dirty="0" smtClean="0"/>
            <a:t>ț</a:t>
          </a:r>
          <a:r>
            <a:rPr lang="it-IT" sz="2000" b="0" i="0" u="none" kern="1200" dirty="0" smtClean="0"/>
            <a:t>ele</a:t>
          </a:r>
          <a:r>
            <a:rPr lang="it-IT" sz="2000" b="0" i="0" kern="1200" dirty="0" smtClean="0"/>
            <a:t> </a:t>
          </a:r>
          <a:r>
            <a:rPr lang="it-IT" sz="2000" b="0" i="0" u="none" kern="1200" dirty="0" smtClean="0"/>
            <a:t>chirurgicale</a:t>
          </a:r>
          <a:r>
            <a:rPr lang="it-IT" sz="2000" b="0" i="0" kern="1200" dirty="0" smtClean="0"/>
            <a:t> ale </a:t>
          </a:r>
          <a:r>
            <a:rPr lang="it-IT" sz="2000" b="0" i="0" u="none" kern="1200" dirty="0" smtClean="0"/>
            <a:t>procedurilor</a:t>
          </a:r>
          <a:r>
            <a:rPr lang="it-IT" sz="2000" b="0" i="0" kern="1200" dirty="0" smtClean="0"/>
            <a:t>, sau </a:t>
          </a:r>
          <a:r>
            <a:rPr lang="ro-RO" sz="2000" b="0" i="0" kern="1200" dirty="0" smtClean="0"/>
            <a:t>î</a:t>
          </a:r>
          <a:r>
            <a:rPr lang="it-IT" sz="2000" b="0" i="0" kern="1200" dirty="0" smtClean="0"/>
            <a:t>n </a:t>
          </a:r>
          <a:r>
            <a:rPr lang="it-IT" sz="2000" b="0" i="0" u="none" kern="1200" dirty="0" smtClean="0"/>
            <a:t>utilizarea</a:t>
          </a:r>
          <a:r>
            <a:rPr lang="it-IT" sz="2000" b="0" i="0" kern="1200" dirty="0" smtClean="0"/>
            <a:t> altor </a:t>
          </a:r>
          <a:r>
            <a:rPr lang="it-IT" sz="2000" b="0" i="0" u="none" kern="1200" dirty="0" smtClean="0"/>
            <a:t>tipuri</a:t>
          </a:r>
          <a:r>
            <a:rPr lang="it-IT" sz="2000" b="0" i="0" kern="1200" dirty="0" smtClean="0"/>
            <a:t> de </a:t>
          </a:r>
          <a:r>
            <a:rPr lang="it-IT" sz="2000" b="0" i="0" u="none" kern="1200" dirty="0" smtClean="0"/>
            <a:t>terapie</a:t>
          </a:r>
          <a:endParaRPr lang="ru-RU" sz="2000" b="1" kern="1200" dirty="0"/>
        </a:p>
      </dsp:txBody>
      <dsp:txXfrm>
        <a:off x="1468362" y="2357153"/>
        <a:ext cx="8877561" cy="881717"/>
      </dsp:txXfrm>
    </dsp:sp>
    <dsp:sp modelId="{12C468C0-2F31-4391-B52D-F722CF2D2F7D}">
      <dsp:nvSpPr>
        <dsp:cNvPr id="0" name=""/>
        <dsp:cNvSpPr/>
      </dsp:nvSpPr>
      <dsp:spPr>
        <a:xfrm>
          <a:off x="1476601" y="3420310"/>
          <a:ext cx="8877561" cy="8817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ro-RO" sz="2000" kern="1200" dirty="0" smtClean="0"/>
            <a:t>î</a:t>
          </a:r>
          <a:r>
            <a:rPr lang="ro-RO" sz="2000" b="0" i="0" kern="1200" dirty="0" smtClean="0"/>
            <a:t>n utilizarea echipamentelor</a:t>
          </a:r>
          <a:endParaRPr lang="ru-RU" sz="2000" kern="1200" dirty="0"/>
        </a:p>
      </dsp:txBody>
      <dsp:txXfrm>
        <a:off x="1476601" y="3420310"/>
        <a:ext cx="8877561" cy="881717"/>
      </dsp:txXfrm>
    </dsp:sp>
    <dsp:sp modelId="{0922A519-91DF-4AD8-9532-0FD0D158D969}">
      <dsp:nvSpPr>
        <dsp:cNvPr id="0" name=""/>
        <dsp:cNvSpPr/>
      </dsp:nvSpPr>
      <dsp:spPr>
        <a:xfrm>
          <a:off x="1468362" y="4561447"/>
          <a:ext cx="8877561" cy="8817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r>
            <a:rPr lang="ro-RO" sz="1800" kern="1200" dirty="0" smtClean="0"/>
            <a:t>î</a:t>
          </a:r>
          <a:r>
            <a:rPr lang="it-IT" sz="2000" b="0" i="0" kern="1200" dirty="0" smtClean="0"/>
            <a:t>n </a:t>
          </a:r>
          <a:r>
            <a:rPr lang="ro-RO" sz="2000" b="0" i="0" u="none" kern="1200" dirty="0" smtClean="0"/>
            <a:t>interpretarea</a:t>
          </a:r>
          <a:r>
            <a:rPr lang="it-IT" sz="2000" b="0" i="0" kern="1200" dirty="0" smtClean="0"/>
            <a:t> rezultatelor de laborator</a:t>
          </a:r>
          <a:endParaRPr lang="ru-RU" sz="2000" kern="1200" dirty="0"/>
        </a:p>
      </dsp:txBody>
      <dsp:txXfrm>
        <a:off x="1468362" y="4561447"/>
        <a:ext cx="8877561" cy="8817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499A5-405E-4C71-B8C8-473EA956060B}">
      <dsp:nvSpPr>
        <dsp:cNvPr id="0" name=""/>
        <dsp:cNvSpPr/>
      </dsp:nvSpPr>
      <dsp:spPr>
        <a:xfrm>
          <a:off x="0" y="347660"/>
          <a:ext cx="10254343" cy="1510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/>
            <a:t>Desfăşurarea</a:t>
          </a:r>
          <a:r>
            <a:rPr lang="en-US" sz="2700" kern="1200" dirty="0"/>
            <a:t> </a:t>
          </a:r>
          <a:r>
            <a:rPr lang="en-US" sz="2700" kern="1200" dirty="0" err="1"/>
            <a:t>unei</a:t>
          </a:r>
          <a:r>
            <a:rPr lang="en-US" sz="2700" kern="1200" dirty="0"/>
            <a:t> </a:t>
          </a:r>
          <a:r>
            <a:rPr lang="en-US" sz="2700" kern="1200" dirty="0" err="1"/>
            <a:t>activități</a:t>
          </a:r>
          <a:r>
            <a:rPr lang="en-US" sz="2700" kern="1200" dirty="0"/>
            <a:t> </a:t>
          </a:r>
          <a:r>
            <a:rPr lang="en-US" sz="2700" kern="1200" dirty="0" err="1"/>
            <a:t>medicale</a:t>
          </a:r>
          <a:r>
            <a:rPr lang="en-US" sz="2700" kern="1200" dirty="0"/>
            <a:t> de </a:t>
          </a:r>
          <a:r>
            <a:rPr lang="en-US" sz="2700" kern="1200" dirty="0" err="1"/>
            <a:t>calitate</a:t>
          </a:r>
          <a:r>
            <a:rPr lang="en-US" sz="2700" kern="1200" dirty="0"/>
            <a:t> se </a:t>
          </a:r>
          <a:r>
            <a:rPr lang="en-US" sz="2700" kern="1200" dirty="0" err="1"/>
            <a:t>poate</a:t>
          </a:r>
          <a:r>
            <a:rPr lang="en-US" sz="2700" kern="1200" dirty="0"/>
            <a:t> face </a:t>
          </a:r>
          <a:r>
            <a:rPr lang="en-US" sz="2700" kern="1200" dirty="0" err="1"/>
            <a:t>doar</a:t>
          </a:r>
          <a:r>
            <a:rPr lang="en-US" sz="2700" kern="1200" dirty="0"/>
            <a:t> </a:t>
          </a:r>
          <a:r>
            <a:rPr lang="en-US" sz="2700" kern="1200" dirty="0" err="1"/>
            <a:t>într</a:t>
          </a:r>
          <a:r>
            <a:rPr lang="en-US" sz="2700" kern="1200" dirty="0"/>
            <a:t>-un </a:t>
          </a:r>
          <a:r>
            <a:rPr lang="en-US" sz="2700" kern="1200" dirty="0" err="1"/>
            <a:t>mediu</a:t>
          </a:r>
          <a:r>
            <a:rPr lang="en-US" sz="2700" kern="1200" dirty="0"/>
            <a:t> </a:t>
          </a:r>
          <a:r>
            <a:rPr lang="en-US" sz="2700" kern="1200" dirty="0" err="1"/>
            <a:t>în</a:t>
          </a:r>
          <a:r>
            <a:rPr lang="en-US" sz="2700" kern="1200" dirty="0"/>
            <a:t> care </a:t>
          </a:r>
          <a:r>
            <a:rPr lang="en-US" sz="2700" b="1" kern="1200" dirty="0" err="1"/>
            <a:t>există</a:t>
          </a:r>
          <a:r>
            <a:rPr lang="en-US" sz="2700" b="1" kern="1200" dirty="0"/>
            <a:t> </a:t>
          </a:r>
          <a:r>
            <a:rPr lang="en-US" sz="2700" b="1" kern="1200" dirty="0" err="1"/>
            <a:t>proceduri</a:t>
          </a:r>
          <a:r>
            <a:rPr lang="en-US" sz="2700" b="1" kern="1200" dirty="0"/>
            <a:t> </a:t>
          </a:r>
          <a:r>
            <a:rPr lang="en-US" sz="2700" b="1" kern="1200" dirty="0" err="1"/>
            <a:t>clare</a:t>
          </a:r>
          <a:r>
            <a:rPr lang="en-US" sz="2700" b="1" kern="1200" dirty="0"/>
            <a:t> </a:t>
          </a:r>
          <a:r>
            <a:rPr lang="en-US" sz="2700" b="1" kern="1200" dirty="0" err="1"/>
            <a:t>şi</a:t>
          </a:r>
          <a:r>
            <a:rPr lang="en-US" sz="2700" b="1" kern="1200" dirty="0"/>
            <a:t> </a:t>
          </a:r>
          <a:r>
            <a:rPr lang="en-US" sz="2700" b="1" kern="1200" dirty="0" err="1"/>
            <a:t>ele</a:t>
          </a:r>
          <a:r>
            <a:rPr lang="en-US" sz="2700" b="1" kern="1200" dirty="0"/>
            <a:t> </a:t>
          </a:r>
          <a:r>
            <a:rPr lang="en-US" sz="2700" b="1" kern="1200" dirty="0" err="1"/>
            <a:t>sunt</a:t>
          </a:r>
          <a:r>
            <a:rPr lang="en-US" sz="2700" b="1" kern="1200" dirty="0"/>
            <a:t> </a:t>
          </a:r>
          <a:r>
            <a:rPr lang="en-US" sz="2700" b="1" kern="1200" dirty="0" err="1"/>
            <a:t>respectate</a:t>
          </a:r>
          <a:r>
            <a:rPr lang="en-US" sz="2700" b="1" kern="1200" dirty="0"/>
            <a:t>. </a:t>
          </a:r>
          <a:endParaRPr lang="ru-RU" sz="2700" b="1" kern="1200" dirty="0"/>
        </a:p>
      </dsp:txBody>
      <dsp:txXfrm>
        <a:off x="73731" y="421391"/>
        <a:ext cx="10106881" cy="1362934"/>
      </dsp:txXfrm>
    </dsp:sp>
    <dsp:sp modelId="{53E442F2-4E6F-43AF-9F5C-2AC236D53551}">
      <dsp:nvSpPr>
        <dsp:cNvPr id="0" name=""/>
        <dsp:cNvSpPr/>
      </dsp:nvSpPr>
      <dsp:spPr>
        <a:xfrm>
          <a:off x="0" y="1935817"/>
          <a:ext cx="10254343" cy="1510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kern="1200" dirty="0" smtClean="0"/>
            <a:t>S</a:t>
          </a:r>
          <a:r>
            <a:rPr lang="en-US" sz="2700" kern="1200" dirty="0" err="1" smtClean="0"/>
            <a:t>copul</a:t>
          </a:r>
          <a:r>
            <a:rPr lang="en-US" sz="2700" kern="1200" dirty="0" smtClean="0"/>
            <a:t> </a:t>
          </a:r>
          <a:r>
            <a:rPr lang="en-US" sz="2700" kern="1200" dirty="0" err="1"/>
            <a:t>adoptării</a:t>
          </a:r>
          <a:r>
            <a:rPr lang="en-US" sz="2700" kern="1200" dirty="0"/>
            <a:t> </a:t>
          </a:r>
          <a:r>
            <a:rPr lang="en-US" sz="2700" kern="1200" dirty="0" err="1"/>
            <a:t>unor</a:t>
          </a:r>
          <a:r>
            <a:rPr lang="en-US" sz="2700" kern="1200" dirty="0"/>
            <a:t> </a:t>
          </a:r>
          <a:r>
            <a:rPr lang="en-US" sz="2700" kern="1200" dirty="0" err="1"/>
            <a:t>sisteme</a:t>
          </a:r>
          <a:r>
            <a:rPr lang="en-US" sz="2700" kern="1200" dirty="0"/>
            <a:t> de </a:t>
          </a:r>
          <a:r>
            <a:rPr lang="en-US" sz="2700" kern="1200" dirty="0" err="1"/>
            <a:t>calitate</a:t>
          </a:r>
          <a:r>
            <a:rPr lang="en-US" sz="2700" kern="1200" dirty="0"/>
            <a:t>, </a:t>
          </a:r>
          <a:r>
            <a:rPr lang="ro-RO" sz="2700" kern="1200" dirty="0" smtClean="0"/>
            <a:t>este</a:t>
          </a:r>
          <a:r>
            <a:rPr lang="en-US" sz="2700" kern="1200" dirty="0" smtClean="0"/>
            <a:t> </a:t>
          </a:r>
          <a:r>
            <a:rPr lang="en-US" sz="2700" kern="1200" dirty="0" err="1"/>
            <a:t>să</a:t>
          </a:r>
          <a:r>
            <a:rPr lang="en-US" sz="2700" kern="1200" dirty="0"/>
            <a:t> </a:t>
          </a:r>
          <a:r>
            <a:rPr lang="en-US" sz="2700" kern="1200" dirty="0" err="1"/>
            <a:t>pună</a:t>
          </a:r>
          <a:r>
            <a:rPr lang="en-US" sz="2700" kern="1200" dirty="0"/>
            <a:t> </a:t>
          </a:r>
          <a:r>
            <a:rPr lang="en-US" sz="2700" b="1" kern="1200" dirty="0" err="1"/>
            <a:t>ordine</a:t>
          </a:r>
          <a:r>
            <a:rPr lang="en-US" sz="2700" b="1" kern="1200" dirty="0"/>
            <a:t> </a:t>
          </a:r>
          <a:r>
            <a:rPr lang="en-US" sz="2700" b="1" kern="1200" dirty="0" err="1"/>
            <a:t>în</a:t>
          </a:r>
          <a:r>
            <a:rPr lang="en-US" sz="2700" b="1" kern="1200" dirty="0"/>
            <a:t> </a:t>
          </a:r>
          <a:r>
            <a:rPr lang="en-US" sz="2700" b="1" kern="1200" dirty="0" err="1"/>
            <a:t>cele</a:t>
          </a:r>
          <a:r>
            <a:rPr lang="en-US" sz="2700" b="1" kern="1200" dirty="0"/>
            <a:t> </a:t>
          </a:r>
          <a:r>
            <a:rPr lang="en-US" sz="2700" b="1" kern="1200" dirty="0" err="1"/>
            <a:t>mai</a:t>
          </a:r>
          <a:r>
            <a:rPr lang="en-US" sz="2700" b="1" kern="1200" dirty="0"/>
            <a:t> </a:t>
          </a:r>
          <a:r>
            <a:rPr lang="en-US" sz="2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importante</a:t>
          </a:r>
          <a:r>
            <a:rPr lang="en-US" sz="2700" b="1" kern="1200" dirty="0"/>
            <a:t> </a:t>
          </a:r>
          <a:r>
            <a:rPr lang="en-US" sz="2700" b="1" kern="1200" dirty="0" err="1"/>
            <a:t>puncte</a:t>
          </a:r>
          <a:r>
            <a:rPr lang="en-US" sz="2700" b="1" kern="1200" dirty="0"/>
            <a:t> ale </a:t>
          </a:r>
          <a:r>
            <a:rPr lang="en-US" sz="2700" b="1" kern="1200" dirty="0" err="1"/>
            <a:t>activității</a:t>
          </a:r>
          <a:r>
            <a:rPr lang="en-US" sz="2700" b="1" kern="1200" dirty="0"/>
            <a:t> </a:t>
          </a:r>
          <a:r>
            <a:rPr lang="en-US" sz="2700" kern="1200" dirty="0" err="1"/>
            <a:t>cabinetului</a:t>
          </a:r>
          <a:r>
            <a:rPr lang="en-US" sz="2700" kern="1200" dirty="0"/>
            <a:t> medical. </a:t>
          </a:r>
          <a:r>
            <a:rPr lang="ro-RO" sz="2700" kern="1200" dirty="0" smtClean="0"/>
            <a:t>Cu regret</a:t>
          </a:r>
          <a:r>
            <a:rPr lang="en-US" sz="2700" kern="1200" dirty="0" smtClean="0"/>
            <a:t>, </a:t>
          </a:r>
          <a:r>
            <a:rPr lang="en-US" sz="2700" kern="1200" dirty="0" err="1"/>
            <a:t>în</a:t>
          </a:r>
          <a:r>
            <a:rPr lang="en-US" sz="2700" kern="1200" dirty="0"/>
            <a:t> RM, </a:t>
          </a:r>
          <a:r>
            <a:rPr lang="en-US" sz="2700" kern="1200" dirty="0" err="1"/>
            <a:t>acest</a:t>
          </a:r>
          <a:r>
            <a:rPr lang="en-US" sz="2700" kern="1200" dirty="0"/>
            <a:t> </a:t>
          </a:r>
          <a:r>
            <a:rPr lang="en-US" sz="2700" kern="1200" dirty="0" err="1"/>
            <a:t>lucru</a:t>
          </a:r>
          <a:r>
            <a:rPr lang="en-US" sz="2700" kern="1200" dirty="0"/>
            <a:t> </a:t>
          </a:r>
          <a:r>
            <a:rPr lang="en-US" sz="2700" kern="1200" dirty="0" err="1"/>
            <a:t>este</a:t>
          </a:r>
          <a:r>
            <a:rPr lang="en-US" sz="2700" kern="1200" dirty="0"/>
            <a:t> </a:t>
          </a:r>
          <a:r>
            <a:rPr lang="ro-RO" sz="2700" kern="1200" dirty="0" smtClean="0"/>
            <a:t>dificil</a:t>
          </a:r>
          <a:r>
            <a:rPr lang="en-US" sz="2700" kern="1200" dirty="0" smtClean="0"/>
            <a:t> </a:t>
          </a:r>
          <a:r>
            <a:rPr lang="en-US" sz="2700" kern="1200" dirty="0"/>
            <a:t>de a fi </a:t>
          </a:r>
          <a:r>
            <a:rPr lang="en-US" sz="2700" kern="1200" dirty="0" err="1" smtClean="0"/>
            <a:t>implementat</a:t>
          </a:r>
          <a:r>
            <a:rPr lang="ro-RO" sz="2700" kern="1200" dirty="0" smtClean="0"/>
            <a:t> în practica medicală.</a:t>
          </a:r>
          <a:endParaRPr lang="ru-RU" sz="2700" kern="1200" dirty="0"/>
        </a:p>
      </dsp:txBody>
      <dsp:txXfrm>
        <a:off x="73731" y="2009548"/>
        <a:ext cx="10106881" cy="1362934"/>
      </dsp:txXfrm>
    </dsp:sp>
    <dsp:sp modelId="{45D7B430-0EFA-46F8-A0DA-F82380C9B3D8}">
      <dsp:nvSpPr>
        <dsp:cNvPr id="0" name=""/>
        <dsp:cNvSpPr/>
      </dsp:nvSpPr>
      <dsp:spPr>
        <a:xfrm>
          <a:off x="0" y="3523974"/>
          <a:ext cx="10254343" cy="1510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err="1"/>
            <a:t>Lipsa</a:t>
          </a:r>
          <a:r>
            <a:rPr lang="en-US" sz="2700" b="1" kern="1200" dirty="0"/>
            <a:t> </a:t>
          </a:r>
          <a:r>
            <a:rPr lang="en-US" sz="2700" b="1" kern="1200" dirty="0" err="1"/>
            <a:t>unor</a:t>
          </a:r>
          <a:r>
            <a:rPr lang="en-US" sz="2700" b="1" kern="1200" dirty="0"/>
            <a:t> </a:t>
          </a:r>
          <a:r>
            <a:rPr lang="en-US" sz="2700" b="1" kern="1200" dirty="0" err="1"/>
            <a:t>proceduri</a:t>
          </a:r>
          <a:r>
            <a:rPr lang="en-US" sz="2700" b="1" kern="1200" dirty="0"/>
            <a:t> </a:t>
          </a:r>
          <a:r>
            <a:rPr lang="en-US" sz="2700" b="1" kern="1200" dirty="0" err="1"/>
            <a:t>clare</a:t>
          </a:r>
          <a:r>
            <a:rPr lang="en-US" sz="2700" b="1" kern="1200" dirty="0"/>
            <a:t> conduce la </a:t>
          </a:r>
          <a:r>
            <a:rPr lang="en-US" sz="2700" b="1" kern="1200" dirty="0" err="1"/>
            <a:t>erori</a:t>
          </a:r>
          <a:r>
            <a:rPr lang="en-US" sz="2700" b="1" kern="1200" dirty="0"/>
            <a:t> </a:t>
          </a:r>
          <a:r>
            <a:rPr lang="en-US" sz="2700" kern="1200" dirty="0"/>
            <a:t>care pot fi </a:t>
          </a:r>
          <a:r>
            <a:rPr lang="en-US" sz="2700" kern="1200" dirty="0" err="1"/>
            <a:t>descoperite</a:t>
          </a:r>
          <a:r>
            <a:rPr lang="en-US" sz="2700" kern="1200" dirty="0"/>
            <a:t> </a:t>
          </a:r>
          <a:r>
            <a:rPr lang="en-US" sz="2700" kern="1200" dirty="0" err="1"/>
            <a:t>peste</a:t>
          </a:r>
          <a:r>
            <a:rPr lang="en-US" sz="2700" kern="1200" dirty="0"/>
            <a:t> </a:t>
          </a:r>
          <a:r>
            <a:rPr lang="en-US" sz="2700" kern="1200" dirty="0" err="1"/>
            <a:t>ani</a:t>
          </a:r>
          <a:r>
            <a:rPr lang="en-US" sz="2700" kern="1200" dirty="0"/>
            <a:t> </a:t>
          </a:r>
          <a:r>
            <a:rPr lang="en-US" sz="2700" kern="1200" dirty="0" err="1" smtClean="0"/>
            <a:t>buni</a:t>
          </a:r>
          <a:r>
            <a:rPr lang="en-US" sz="2700" kern="1200" dirty="0" smtClean="0"/>
            <a:t> </a:t>
          </a:r>
          <a:r>
            <a:rPr lang="en-US" sz="2700" kern="1200" dirty="0" err="1"/>
            <a:t>şi</a:t>
          </a:r>
          <a:r>
            <a:rPr lang="en-US" sz="2700" kern="1200" dirty="0"/>
            <a:t> </a:t>
          </a:r>
          <a:r>
            <a:rPr lang="en-US" sz="2700" kern="1200" dirty="0" err="1"/>
            <a:t>ele</a:t>
          </a:r>
          <a:r>
            <a:rPr lang="en-US" sz="2700" kern="1200" dirty="0"/>
            <a:t> pot </a:t>
          </a:r>
          <a:r>
            <a:rPr lang="en-US" sz="2700" kern="1200" dirty="0" err="1"/>
            <a:t>pune</a:t>
          </a:r>
          <a:r>
            <a:rPr lang="en-US" sz="2700" kern="1200" dirty="0"/>
            <a:t> </a:t>
          </a:r>
          <a:r>
            <a:rPr lang="en-US" sz="2700" kern="1200" dirty="0" err="1"/>
            <a:t>în</a:t>
          </a:r>
          <a:r>
            <a:rPr lang="en-US" sz="2700" kern="1200" dirty="0"/>
            <a:t> </a:t>
          </a:r>
          <a:r>
            <a:rPr lang="en-US" sz="2700" kern="1200" dirty="0" err="1"/>
            <a:t>pericol</a:t>
          </a:r>
          <a:r>
            <a:rPr lang="en-US" sz="2700" kern="1200" dirty="0"/>
            <a:t> </a:t>
          </a:r>
          <a:r>
            <a:rPr lang="en-US" sz="2700" kern="1200" dirty="0" err="1"/>
            <a:t>întreaga</a:t>
          </a:r>
          <a:r>
            <a:rPr lang="en-US" sz="2700" kern="1200" dirty="0"/>
            <a:t> </a:t>
          </a:r>
          <a:r>
            <a:rPr lang="en-US" sz="2700" kern="1200" dirty="0" err="1"/>
            <a:t>funcționare</a:t>
          </a:r>
          <a:r>
            <a:rPr lang="en-US" sz="2700" kern="1200" dirty="0"/>
            <a:t> a </a:t>
          </a:r>
          <a:r>
            <a:rPr lang="en-US" sz="2700" kern="1200" dirty="0" err="1"/>
            <a:t>echipei</a:t>
          </a:r>
          <a:r>
            <a:rPr lang="en-US" sz="2700" kern="1200" dirty="0"/>
            <a:t> </a:t>
          </a:r>
          <a:r>
            <a:rPr lang="en-US" sz="2700" kern="1200" dirty="0" err="1"/>
            <a:t>medicale</a:t>
          </a:r>
          <a:r>
            <a:rPr lang="en-US" sz="2700" kern="1200" dirty="0"/>
            <a:t>.</a:t>
          </a:r>
          <a:endParaRPr lang="ru-RU" sz="2700" kern="1200" dirty="0"/>
        </a:p>
      </dsp:txBody>
      <dsp:txXfrm>
        <a:off x="73731" y="3597705"/>
        <a:ext cx="10106881" cy="13629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37DCC-0844-43F5-B937-B96372001CFC}">
      <dsp:nvSpPr>
        <dsp:cNvPr id="0" name=""/>
        <dsp:cNvSpPr/>
      </dsp:nvSpPr>
      <dsp:spPr>
        <a:xfrm>
          <a:off x="0" y="0"/>
          <a:ext cx="108986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5D038-30D9-42FB-A962-ABC74E2CC39A}">
      <dsp:nvSpPr>
        <dsp:cNvPr id="0" name=""/>
        <dsp:cNvSpPr/>
      </dsp:nvSpPr>
      <dsp:spPr>
        <a:xfrm>
          <a:off x="0" y="0"/>
          <a:ext cx="10898693" cy="1179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1.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Privește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lucrurile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dintr</a:t>
          </a:r>
          <a:r>
            <a:rPr lang="en-US" sz="23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-o </a:t>
          </a:r>
          <a:r>
            <a:rPr lang="en-US" sz="23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altă</a:t>
          </a:r>
          <a:r>
            <a:rPr lang="en-US" sz="23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perspectivă</a:t>
          </a:r>
          <a:r>
            <a:rPr lang="en-US" sz="23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atunci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când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monitorizezi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situație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 </a:t>
          </a:r>
          <a:endParaRPr lang="ro-RO" sz="2300" kern="1200" dirty="0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1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 </a:t>
          </a:r>
          <a:r>
            <a:rPr lang="en-US" sz="2300" i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îți</a:t>
          </a:r>
          <a:r>
            <a:rPr lang="en-US" sz="23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i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spune</a:t>
          </a:r>
          <a:r>
            <a:rPr lang="en-US" sz="23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i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intuiția</a:t>
          </a:r>
          <a:r>
            <a:rPr lang="en-US" sz="23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? Ce </a:t>
          </a:r>
          <a:r>
            <a:rPr lang="en-US" sz="2300" i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îți</a:t>
          </a:r>
          <a:r>
            <a:rPr lang="en-US" sz="23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spun </a:t>
          </a:r>
          <a:r>
            <a:rPr lang="en-US" sz="2300" i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simțurile</a:t>
          </a:r>
          <a:r>
            <a:rPr lang="en-US" sz="23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? </a:t>
          </a:r>
          <a:r>
            <a:rPr lang="en-US" sz="2300" i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Sesizezi</a:t>
          </a:r>
          <a:r>
            <a:rPr lang="en-US" sz="23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i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sz="23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i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vezi</a:t>
          </a:r>
          <a:r>
            <a:rPr lang="en-US" sz="23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i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ceva</a:t>
          </a:r>
          <a:r>
            <a:rPr lang="en-US" sz="23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i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diferit</a:t>
          </a:r>
          <a:r>
            <a:rPr lang="en-US" sz="23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?</a:t>
          </a:r>
          <a:endParaRPr lang="ru-RU" sz="2300" i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10898693" cy="1179739"/>
      </dsp:txXfrm>
    </dsp:sp>
    <dsp:sp modelId="{B826F63A-C5D7-486E-B5CD-E170E9BC9443}">
      <dsp:nvSpPr>
        <dsp:cNvPr id="0" name=""/>
        <dsp:cNvSpPr/>
      </dsp:nvSpPr>
      <dsp:spPr>
        <a:xfrm>
          <a:off x="0" y="1179739"/>
          <a:ext cx="108986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10F05-334B-46C4-9C86-FE42594AED0A}">
      <dsp:nvSpPr>
        <dsp:cNvPr id="0" name=""/>
        <dsp:cNvSpPr/>
      </dsp:nvSpPr>
      <dsp:spPr>
        <a:xfrm>
          <a:off x="0" y="1179739"/>
          <a:ext cx="10898693" cy="1179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2. Pune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întrebări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atunci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când</a:t>
          </a:r>
          <a:r>
            <a:rPr lang="en-US" sz="23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nu </a:t>
          </a:r>
          <a:r>
            <a:rPr lang="en-US" sz="23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ești</a:t>
          </a:r>
          <a:r>
            <a:rPr lang="en-US" sz="23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sigur</a:t>
          </a:r>
          <a:r>
            <a:rPr lang="en-US" sz="23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ceva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când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e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vorba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un aspect care nu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ți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-e </a:t>
          </a:r>
          <a:r>
            <a:rPr lang="ro-RO" sz="23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cunoscut</a:t>
          </a:r>
          <a:r>
            <a:rPr lang="en-US" sz="23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mod normal.</a:t>
          </a:r>
          <a:endParaRPr lang="ru-RU" sz="23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179739"/>
        <a:ext cx="10898693" cy="1179739"/>
      </dsp:txXfrm>
    </dsp:sp>
    <dsp:sp modelId="{B7C3DEFB-8CC0-4081-BA71-2301C1BED293}">
      <dsp:nvSpPr>
        <dsp:cNvPr id="0" name=""/>
        <dsp:cNvSpPr/>
      </dsp:nvSpPr>
      <dsp:spPr>
        <a:xfrm>
          <a:off x="0" y="2359478"/>
          <a:ext cx="108986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B7938-CE0F-4EB1-95DC-0C9A8C28932C}">
      <dsp:nvSpPr>
        <dsp:cNvPr id="0" name=""/>
        <dsp:cNvSpPr/>
      </dsp:nvSpPr>
      <dsp:spPr>
        <a:xfrm>
          <a:off x="0" y="2359478"/>
          <a:ext cx="10898693" cy="1179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3. </a:t>
          </a:r>
          <a:r>
            <a:rPr lang="en-US" sz="23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Fii</a:t>
          </a:r>
          <a:r>
            <a:rPr lang="en-US" sz="23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persistent 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dacă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“feedback-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ul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”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tău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nu pare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fie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luat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calcul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cei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avizați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manageri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asistenți-șefi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etc.), </a:t>
          </a:r>
          <a:r>
            <a:rPr lang="en-US" sz="23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analizează-ți</a:t>
          </a:r>
          <a:r>
            <a:rPr lang="en-US" sz="23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observațiile</a:t>
          </a:r>
          <a:r>
            <a:rPr lang="en-US" sz="23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și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adresează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-le din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nou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dacă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știi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că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ele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pot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afecta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starea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pacienților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pe care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îi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îngrijești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sz="23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359478"/>
        <a:ext cx="10898693" cy="1179739"/>
      </dsp:txXfrm>
    </dsp:sp>
    <dsp:sp modelId="{7E12DC70-77DB-476D-9996-745FACBABBC5}">
      <dsp:nvSpPr>
        <dsp:cNvPr id="0" name=""/>
        <dsp:cNvSpPr/>
      </dsp:nvSpPr>
      <dsp:spPr>
        <a:xfrm>
          <a:off x="0" y="3539217"/>
          <a:ext cx="108986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59F70-A2A9-4CC3-A525-0E8B15C19834}">
      <dsp:nvSpPr>
        <dsp:cNvPr id="0" name=""/>
        <dsp:cNvSpPr/>
      </dsp:nvSpPr>
      <dsp:spPr>
        <a:xfrm>
          <a:off x="0" y="3539217"/>
          <a:ext cx="10898693" cy="1179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4.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Învață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acorzi</a:t>
          </a:r>
          <a:r>
            <a:rPr lang="en-US" sz="23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atenție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și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celor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care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îți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împărtășesc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îngrijorările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lor – fie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colegi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membri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ai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familiei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3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pacientului</a:t>
          </a:r>
          <a:r>
            <a:rPr lang="en-US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sz="23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539217"/>
        <a:ext cx="10898693" cy="11797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4FC89-342C-486E-87EA-11A347D06244}">
      <dsp:nvSpPr>
        <dsp:cNvPr id="0" name=""/>
        <dsp:cNvSpPr/>
      </dsp:nvSpPr>
      <dsp:spPr>
        <a:xfrm>
          <a:off x="0" y="2963"/>
          <a:ext cx="109566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EEACD-5C19-42CF-AD36-9DB5BEEE4EB5}">
      <dsp:nvSpPr>
        <dsp:cNvPr id="0" name=""/>
        <dsp:cNvSpPr/>
      </dsp:nvSpPr>
      <dsp:spPr>
        <a:xfrm>
          <a:off x="0" y="2963"/>
          <a:ext cx="10956699" cy="2021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5. Nu-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fie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teamă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îți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expui</a:t>
          </a: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punctul</a:t>
          </a: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vedere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dacă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echipa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ta pare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nu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înțeleagă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problemă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Uneori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din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cauza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obișnuinței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unei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mentalități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grup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anumiți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colegi</a:t>
          </a:r>
          <a:r>
            <a:rPr lang="en-US" sz="24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pot </a:t>
          </a:r>
          <a:r>
            <a:rPr lang="ro-RO" sz="24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evita </a:t>
          </a:r>
          <a:r>
            <a:rPr lang="en-US" sz="2400" kern="12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</a:t>
          </a:r>
          <a:r>
            <a:rPr lang="en-US" sz="24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intervină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cu o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părere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care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putea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schimba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bine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viața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pacienților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963"/>
        <a:ext cx="10956699" cy="2021265"/>
      </dsp:txXfrm>
    </dsp:sp>
    <dsp:sp modelId="{B243C31A-2831-42DD-A474-3EB39394014F}">
      <dsp:nvSpPr>
        <dsp:cNvPr id="0" name=""/>
        <dsp:cNvSpPr/>
      </dsp:nvSpPr>
      <dsp:spPr>
        <a:xfrm>
          <a:off x="0" y="2024229"/>
          <a:ext cx="109566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B9FDF-D9FC-4054-8A2A-733558AD64F2}">
      <dsp:nvSpPr>
        <dsp:cNvPr id="0" name=""/>
        <dsp:cNvSpPr/>
      </dsp:nvSpPr>
      <dsp:spPr>
        <a:xfrm>
          <a:off x="0" y="2024229"/>
          <a:ext cx="10956699" cy="2021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6. </a:t>
          </a:r>
          <a:r>
            <a:rPr lang="ro-RO" sz="24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24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uita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fii</a:t>
          </a: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deschis</a:t>
          </a: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și</a:t>
          </a: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la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păreri</a:t>
          </a: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diferite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care pot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completa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informațiile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care ai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nevoie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pentru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oferi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îngrijirea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corectă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pacienților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r>
            <a:rPr lang="en-US" sz="24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</a:t>
          </a:r>
          <a:endParaRPr lang="ru-RU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024229"/>
        <a:ext cx="10956699" cy="2021265"/>
      </dsp:txXfrm>
    </dsp:sp>
    <dsp:sp modelId="{65F38ED7-2C3E-4364-8A3A-418045587CCA}">
      <dsp:nvSpPr>
        <dsp:cNvPr id="0" name=""/>
        <dsp:cNvSpPr/>
      </dsp:nvSpPr>
      <dsp:spPr>
        <a:xfrm>
          <a:off x="0" y="4045494"/>
          <a:ext cx="109566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EE9C9-4F63-4A48-B220-C7694F9EB7D0}">
      <dsp:nvSpPr>
        <dsp:cNvPr id="0" name=""/>
        <dsp:cNvSpPr/>
      </dsp:nvSpPr>
      <dsp:spPr>
        <a:xfrm>
          <a:off x="0" y="4045494"/>
          <a:ext cx="10956699" cy="2021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7.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Uneori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totul</a:t>
          </a: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stă</a:t>
          </a: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detalii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așa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cum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probabil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o-RO" sz="24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s-</a:t>
          </a:r>
          <a:r>
            <a:rPr lang="en-US" sz="24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auzit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Indicatorii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minori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schimbările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insesizabile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factorii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aparent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nesemnificativi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pot fi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care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schimbă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cu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totul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rezultatele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unui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caz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045494"/>
        <a:ext cx="10956699" cy="20212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C2179-32E7-4E8A-8864-1E0B4867A83A}">
      <dsp:nvSpPr>
        <dsp:cNvPr id="0" name=""/>
        <dsp:cNvSpPr/>
      </dsp:nvSpPr>
      <dsp:spPr>
        <a:xfrm>
          <a:off x="5319797" y="1866475"/>
          <a:ext cx="3984657" cy="325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20"/>
              </a:lnTo>
              <a:lnTo>
                <a:pt x="3984657" y="89320"/>
              </a:lnTo>
              <a:lnTo>
                <a:pt x="3984657" y="3257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5411E-38E3-4DB4-B202-83C440CD1958}">
      <dsp:nvSpPr>
        <dsp:cNvPr id="0" name=""/>
        <dsp:cNvSpPr/>
      </dsp:nvSpPr>
      <dsp:spPr>
        <a:xfrm>
          <a:off x="5319797" y="1866475"/>
          <a:ext cx="1260236" cy="325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20"/>
              </a:lnTo>
              <a:lnTo>
                <a:pt x="1260236" y="89320"/>
              </a:lnTo>
              <a:lnTo>
                <a:pt x="1260236" y="3257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4A32F-7F62-4B77-9C57-B8C3C545C459}">
      <dsp:nvSpPr>
        <dsp:cNvPr id="0" name=""/>
        <dsp:cNvSpPr/>
      </dsp:nvSpPr>
      <dsp:spPr>
        <a:xfrm>
          <a:off x="3791172" y="1866475"/>
          <a:ext cx="1528625" cy="296556"/>
        </a:xfrm>
        <a:custGeom>
          <a:avLst/>
          <a:gdLst/>
          <a:ahLst/>
          <a:cxnLst/>
          <a:rect l="0" t="0" r="0" b="0"/>
          <a:pathLst>
            <a:path>
              <a:moveTo>
                <a:pt x="1528625" y="0"/>
              </a:moveTo>
              <a:lnTo>
                <a:pt x="1528625" y="60139"/>
              </a:lnTo>
              <a:lnTo>
                <a:pt x="0" y="60139"/>
              </a:lnTo>
              <a:lnTo>
                <a:pt x="0" y="296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AF19-C4BC-44C9-A4CF-E2A85EB0D775}">
      <dsp:nvSpPr>
        <dsp:cNvPr id="0" name=""/>
        <dsp:cNvSpPr/>
      </dsp:nvSpPr>
      <dsp:spPr>
        <a:xfrm>
          <a:off x="1125793" y="1866475"/>
          <a:ext cx="4194004" cy="325737"/>
        </a:xfrm>
        <a:custGeom>
          <a:avLst/>
          <a:gdLst/>
          <a:ahLst/>
          <a:cxnLst/>
          <a:rect l="0" t="0" r="0" b="0"/>
          <a:pathLst>
            <a:path>
              <a:moveTo>
                <a:pt x="4194004" y="0"/>
              </a:moveTo>
              <a:lnTo>
                <a:pt x="4194004" y="89320"/>
              </a:lnTo>
              <a:lnTo>
                <a:pt x="0" y="89320"/>
              </a:lnTo>
              <a:lnTo>
                <a:pt x="0" y="3257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95C07-11E6-4682-B56E-9CEFA586356F}">
      <dsp:nvSpPr>
        <dsp:cNvPr id="0" name=""/>
        <dsp:cNvSpPr/>
      </dsp:nvSpPr>
      <dsp:spPr>
        <a:xfrm>
          <a:off x="4194004" y="430075"/>
          <a:ext cx="2251587" cy="1436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Principalii</a:t>
          </a: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paşi</a:t>
          </a: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managementul</a:t>
          </a:r>
          <a:r>
            <a:rPr lang="en-US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o-RO" sz="2000" b="1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erorilor medicale </a:t>
          </a:r>
          <a:r>
            <a:rPr lang="en-US" sz="2000" kern="12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sunt</a:t>
          </a: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</a:t>
          </a:r>
          <a:endParaRPr lang="ru-RU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194004" y="430075"/>
        <a:ext cx="2251587" cy="1436400"/>
      </dsp:txXfrm>
    </dsp:sp>
    <dsp:sp modelId="{6C40CD24-2B06-4A5F-BD95-B29AC1E76C93}">
      <dsp:nvSpPr>
        <dsp:cNvPr id="0" name=""/>
        <dsp:cNvSpPr/>
      </dsp:nvSpPr>
      <dsp:spPr>
        <a:xfrm>
          <a:off x="0" y="2192212"/>
          <a:ext cx="2251587" cy="11257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identificarea</a:t>
          </a: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kern="12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riscului</a:t>
          </a:r>
          <a:r>
            <a:rPr lang="ro-RO" sz="18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pentru ințelegerea erorilor.</a:t>
          </a:r>
          <a:endParaRPr lang="ru-RU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192212"/>
        <a:ext cx="2251587" cy="1125793"/>
      </dsp:txXfrm>
    </dsp:sp>
    <dsp:sp modelId="{016C67EC-7B52-4AE5-8997-E10A772D95E1}">
      <dsp:nvSpPr>
        <dsp:cNvPr id="0" name=""/>
        <dsp:cNvSpPr/>
      </dsp:nvSpPr>
      <dsp:spPr>
        <a:xfrm>
          <a:off x="2665378" y="2163032"/>
          <a:ext cx="2251587" cy="11257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evaluarea</a:t>
          </a: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frecvenței</a:t>
          </a: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şi</a:t>
          </a: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sz="1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gravității</a:t>
          </a: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riscului</a:t>
          </a:r>
          <a:endParaRPr lang="ru-RU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665378" y="2163032"/>
        <a:ext cx="2251587" cy="1125793"/>
      </dsp:txXfrm>
    </dsp:sp>
    <dsp:sp modelId="{04B12615-1DE4-460C-948C-CF79E548237C}">
      <dsp:nvSpPr>
        <dsp:cNvPr id="0" name=""/>
        <dsp:cNvSpPr/>
      </dsp:nvSpPr>
      <dsp:spPr>
        <a:xfrm>
          <a:off x="5454240" y="2192212"/>
          <a:ext cx="2251587" cy="11257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reducerea</a:t>
          </a: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eliminarea</a:t>
          </a: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riscului</a:t>
          </a:r>
          <a:endParaRPr lang="ru-RU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454240" y="2192212"/>
        <a:ext cx="2251587" cy="1125793"/>
      </dsp:txXfrm>
    </dsp:sp>
    <dsp:sp modelId="{20052391-1B3A-4F7B-B797-BDB006B4E8E6}">
      <dsp:nvSpPr>
        <dsp:cNvPr id="0" name=""/>
        <dsp:cNvSpPr/>
      </dsp:nvSpPr>
      <dsp:spPr>
        <a:xfrm>
          <a:off x="8178661" y="2192212"/>
          <a:ext cx="2251587" cy="11257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evaluarea</a:t>
          </a: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costurilor</a:t>
          </a: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economisite</a:t>
          </a: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prin</a:t>
          </a: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reducerea</a:t>
          </a: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riscului</a:t>
          </a: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evaluarea</a:t>
          </a: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costurilor</a:t>
          </a: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care s-</a:t>
          </a:r>
          <a:r>
            <a:rPr lang="en-US" sz="1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</a:t>
          </a: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fi </a:t>
          </a:r>
          <a:r>
            <a:rPr lang="en-US" sz="1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produs</a:t>
          </a: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dacă</a:t>
          </a: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acel</a:t>
          </a: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risc</a:t>
          </a: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nu </a:t>
          </a:r>
          <a:r>
            <a:rPr lang="en-US" sz="1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</a:t>
          </a: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fi </a:t>
          </a:r>
          <a:r>
            <a:rPr lang="en-US" sz="1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inlaturat</a:t>
          </a:r>
          <a:endParaRPr lang="ru-RU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178661" y="2192212"/>
        <a:ext cx="2251587" cy="1125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F4603-42C8-49ED-B260-C67688AD9903}">
      <dsp:nvSpPr>
        <dsp:cNvPr id="0" name=""/>
        <dsp:cNvSpPr/>
      </dsp:nvSpPr>
      <dsp:spPr>
        <a:xfrm>
          <a:off x="0" y="966371"/>
          <a:ext cx="11073452" cy="161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11814-F570-4A2E-A891-D30DB7293A52}">
      <dsp:nvSpPr>
        <dsp:cNvPr id="0" name=""/>
        <dsp:cNvSpPr/>
      </dsp:nvSpPr>
      <dsp:spPr>
        <a:xfrm>
          <a:off x="553672" y="21731"/>
          <a:ext cx="8828320" cy="188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985" tIns="0" rIns="2929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Teama</a:t>
          </a: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a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comite</a:t>
          </a: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gre</a:t>
          </a:r>
          <a:r>
            <a:rPr lang="ro-RO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eala</a:t>
          </a: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este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foarte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o-RO" sz="24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frecvent î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ntalnit</a:t>
          </a:r>
          <a:r>
            <a:rPr lang="ro-RO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ă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o-RO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sistemul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medical,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deoarece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to</a:t>
          </a:r>
          <a:r>
            <a:rPr lang="ro-RO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din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domeniu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sunt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constien</a:t>
          </a:r>
          <a:r>
            <a:rPr lang="ro-RO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impactul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pe care o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eroare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o-RO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poate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avea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asupra</a:t>
          </a:r>
          <a:r>
            <a:rPr lang="ro-RO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sanata</a:t>
          </a:r>
          <a:r>
            <a:rPr lang="ro-RO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ii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unui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pacient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endParaRPr lang="ru-RU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45899" y="113958"/>
        <a:ext cx="8643866" cy="1704826"/>
      </dsp:txXfrm>
    </dsp:sp>
    <dsp:sp modelId="{18C0E42E-A49C-4291-9480-DA147DEE2F08}">
      <dsp:nvSpPr>
        <dsp:cNvPr id="0" name=""/>
        <dsp:cNvSpPr/>
      </dsp:nvSpPr>
      <dsp:spPr>
        <a:xfrm>
          <a:off x="0" y="3869411"/>
          <a:ext cx="11073452" cy="161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16BE2-5648-4AE3-AE2B-FE003FFCB119}">
      <dsp:nvSpPr>
        <dsp:cNvPr id="0" name=""/>
        <dsp:cNvSpPr/>
      </dsp:nvSpPr>
      <dsp:spPr>
        <a:xfrm>
          <a:off x="553672" y="2924771"/>
          <a:ext cx="8758480" cy="188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985" tIns="0" rIns="2929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Cu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toate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acestea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e bine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ne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aducem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aminte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ca </a:t>
          </a:r>
          <a:r>
            <a:rPr lang="ro-RO" sz="2400" b="1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oricine</a:t>
          </a:r>
          <a:r>
            <a:rPr lang="en-US" sz="2400" b="1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face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gre</a:t>
          </a:r>
          <a:r>
            <a:rPr lang="ro-RO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</a:t>
          </a:r>
          <a:r>
            <a:rPr lang="en-US" sz="2400" b="1" kern="12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el</a:t>
          </a:r>
          <a:r>
            <a:rPr lang="en-US" sz="2400" kern="12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ro-RO" sz="24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</a:t>
          </a:r>
          <a:r>
            <a:rPr lang="en-US" sz="24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medicii</a:t>
          </a:r>
          <a:r>
            <a:rPr lang="en-US" sz="24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asisten</a:t>
          </a:r>
          <a:r>
            <a:rPr lang="ro-RO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</a:t>
          </a:r>
          <a:r>
            <a:rPr lang="en-US" sz="24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ii,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studen</a:t>
          </a:r>
          <a:r>
            <a:rPr lang="ro-RO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</a:t>
          </a:r>
          <a:r>
            <a:rPr lang="en-US" sz="24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ii,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orice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angajat</a:t>
          </a:r>
          <a:r>
            <a:rPr lang="en-US" sz="24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poate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gre</a:t>
          </a:r>
          <a:r>
            <a:rPr lang="ro-RO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45899" y="3016998"/>
        <a:ext cx="8574026" cy="17048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06D29-246E-493D-85DB-07D7D636C92B}">
      <dsp:nvSpPr>
        <dsp:cNvPr id="0" name=""/>
        <dsp:cNvSpPr/>
      </dsp:nvSpPr>
      <dsp:spPr>
        <a:xfrm>
          <a:off x="-4975843" y="-762407"/>
          <a:ext cx="5926019" cy="5926019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7E734-2760-4A41-BA0F-7A8F1A88C21F}">
      <dsp:nvSpPr>
        <dsp:cNvPr id="0" name=""/>
        <dsp:cNvSpPr/>
      </dsp:nvSpPr>
      <dsp:spPr>
        <a:xfrm>
          <a:off x="497560" y="338364"/>
          <a:ext cx="10101570" cy="677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43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eprezintă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acțiunea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efectuată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cu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intenție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ceea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este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mult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grav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endParaRPr lang="ro-RO" sz="2400" kern="1200" dirty="0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obicei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este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numită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greşeală</a:t>
          </a: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endParaRPr lang="ru-RU" sz="24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97560" y="338364"/>
        <a:ext cx="10101570" cy="677081"/>
      </dsp:txXfrm>
    </dsp:sp>
    <dsp:sp modelId="{03D93586-BAC9-4902-8A5C-F33610F360D2}">
      <dsp:nvSpPr>
        <dsp:cNvPr id="0" name=""/>
        <dsp:cNvSpPr/>
      </dsp:nvSpPr>
      <dsp:spPr>
        <a:xfrm>
          <a:off x="74384" y="253729"/>
          <a:ext cx="846351" cy="8463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42B80-B9AC-4AD9-BC84-4DA5EE54D089}">
      <dsp:nvSpPr>
        <dsp:cNvPr id="0" name=""/>
        <dsp:cNvSpPr/>
      </dsp:nvSpPr>
      <dsp:spPr>
        <a:xfrm>
          <a:off x="885746" y="1354162"/>
          <a:ext cx="9713383" cy="677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43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Este fie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urmarea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încălcării</a:t>
          </a: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unei</a:t>
          </a: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reguli, fie o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lipsă</a:t>
          </a: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cunoştințe</a:t>
          </a: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sz="24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85746" y="1354162"/>
        <a:ext cx="9713383" cy="677081"/>
      </dsp:txXfrm>
    </dsp:sp>
    <dsp:sp modelId="{7AE6DBFD-1CE3-480D-B3F1-1089D38E0D99}">
      <dsp:nvSpPr>
        <dsp:cNvPr id="0" name=""/>
        <dsp:cNvSpPr/>
      </dsp:nvSpPr>
      <dsp:spPr>
        <a:xfrm>
          <a:off x="462570" y="1269527"/>
          <a:ext cx="846351" cy="8463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F1BC7-60F4-4713-830B-445BAD6492FA}">
      <dsp:nvSpPr>
        <dsp:cNvPr id="0" name=""/>
        <dsp:cNvSpPr/>
      </dsp:nvSpPr>
      <dsp:spPr>
        <a:xfrm>
          <a:off x="885746" y="2369960"/>
          <a:ext cx="9713383" cy="677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43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Include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erorile</a:t>
          </a: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diagnostic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care pot fi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urmate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tratamente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neadecvate</a:t>
          </a: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endParaRPr lang="ru-RU" sz="24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85746" y="2369960"/>
        <a:ext cx="9713383" cy="677081"/>
      </dsp:txXfrm>
    </dsp:sp>
    <dsp:sp modelId="{E52CFF7D-3FD6-4AD3-8A44-E9BD2C70FC33}">
      <dsp:nvSpPr>
        <dsp:cNvPr id="0" name=""/>
        <dsp:cNvSpPr/>
      </dsp:nvSpPr>
      <dsp:spPr>
        <a:xfrm>
          <a:off x="462570" y="2285325"/>
          <a:ext cx="846351" cy="8463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7338E-0A46-473E-A6FC-DD718986A702}">
      <dsp:nvSpPr>
        <dsp:cNvPr id="0" name=""/>
        <dsp:cNvSpPr/>
      </dsp:nvSpPr>
      <dsp:spPr>
        <a:xfrm>
          <a:off x="497560" y="3385758"/>
          <a:ext cx="10101570" cy="677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43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obicei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acestea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apar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atunci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când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furnizorul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este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confruntat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cu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situații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clinice</a:t>
          </a:r>
          <a:r>
            <a:rPr lang="ro-RO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cu care </a:t>
          </a:r>
          <a:r>
            <a:rPr lang="ro-RO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nu este familiarizat.</a:t>
          </a:r>
          <a:endParaRPr lang="ru-RU" sz="24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97560" y="3385758"/>
        <a:ext cx="10101570" cy="677081"/>
      </dsp:txXfrm>
    </dsp:sp>
    <dsp:sp modelId="{AB086B18-7BAF-440D-B61C-8A5C09BE7D46}">
      <dsp:nvSpPr>
        <dsp:cNvPr id="0" name=""/>
        <dsp:cNvSpPr/>
      </dsp:nvSpPr>
      <dsp:spPr>
        <a:xfrm>
          <a:off x="74384" y="3301123"/>
          <a:ext cx="846351" cy="8463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70BCA-0ACA-4404-9C8F-73179DF2F6D8}">
      <dsp:nvSpPr>
        <dsp:cNvPr id="0" name=""/>
        <dsp:cNvSpPr/>
      </dsp:nvSpPr>
      <dsp:spPr>
        <a:xfrm>
          <a:off x="66702" y="751222"/>
          <a:ext cx="3970576" cy="347478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Eroare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care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apare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ca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urmare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unei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acțiuni</a:t>
          </a:r>
          <a:r>
            <a:rPr lang="en-US" sz="24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întreprinse</a:t>
          </a:r>
          <a:r>
            <a:rPr lang="en-US" sz="24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2400" b="1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6702" y="751222"/>
        <a:ext cx="3970576" cy="3474782"/>
      </dsp:txXfrm>
    </dsp:sp>
    <dsp:sp modelId="{999A0839-00D8-4F93-BB7A-2FCAE82B94FF}">
      <dsp:nvSpPr>
        <dsp:cNvPr id="0" name=""/>
        <dsp:cNvSpPr/>
      </dsp:nvSpPr>
      <dsp:spPr>
        <a:xfrm>
          <a:off x="4203779" y="722033"/>
          <a:ext cx="5791304" cy="347478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i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administrarea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unui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medicament la </a:t>
          </a:r>
          <a:r>
            <a:rPr lang="en-US" sz="24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momentul</a:t>
          </a:r>
          <a:r>
            <a:rPr lang="en-US" sz="24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nepotrivit</a:t>
          </a:r>
          <a:r>
            <a:rPr lang="en-US" sz="24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sz="24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24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doze </a:t>
          </a:r>
          <a:r>
            <a:rPr lang="en-US" sz="24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incorecte</a:t>
          </a:r>
          <a:r>
            <a:rPr lang="en-US" sz="24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2400" b="1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folosind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</a:t>
          </a:r>
          <a:r>
            <a:rPr lang="en-US" sz="24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cale</a:t>
          </a:r>
          <a:r>
            <a:rPr lang="en-US" sz="24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</a:t>
          </a:r>
          <a:r>
            <a:rPr lang="ro-RO" sz="24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administrare</a:t>
          </a:r>
          <a:r>
            <a:rPr lang="en-US" sz="24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greşită</a:t>
          </a:r>
          <a:r>
            <a:rPr lang="en-US" sz="24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2400" b="1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</a:t>
          </a:r>
          <a:r>
            <a:rPr lang="ro-RO" sz="2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rile de transfuzii </a:t>
          </a:r>
          <a:r>
            <a:rPr lang="ro-RO" sz="2400" kern="12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 sîngelui </a:t>
          </a:r>
          <a:r>
            <a:rPr lang="ro-RO" sz="2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care implica </a:t>
          </a:r>
          <a:r>
            <a:rPr lang="ro-RO" sz="24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compatibilitatea sanguină </a:t>
          </a:r>
          <a:r>
            <a:rPr lang="ro-RO" sz="2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pentru alt pacient.</a:t>
          </a:r>
          <a:endParaRPr lang="ru-RU" sz="2400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203779" y="722033"/>
        <a:ext cx="5791304" cy="34747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C1603-DEED-4B05-96C7-E8918569A95A}">
      <dsp:nvSpPr>
        <dsp:cNvPr id="0" name=""/>
        <dsp:cNvSpPr/>
      </dsp:nvSpPr>
      <dsp:spPr>
        <a:xfrm>
          <a:off x="0" y="0"/>
          <a:ext cx="107625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7302F-A511-46A9-92B4-1C3F9248B58C}">
      <dsp:nvSpPr>
        <dsp:cNvPr id="0" name=""/>
        <dsp:cNvSpPr/>
      </dsp:nvSpPr>
      <dsp:spPr>
        <a:xfrm flipH="1">
          <a:off x="0" y="0"/>
          <a:ext cx="116084" cy="484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116084" cy="4842022"/>
      </dsp:txXfrm>
    </dsp:sp>
    <dsp:sp modelId="{7EE58731-A214-44B3-A8D7-90CE748E6EDA}">
      <dsp:nvSpPr>
        <dsp:cNvPr id="0" name=""/>
        <dsp:cNvSpPr/>
      </dsp:nvSpPr>
      <dsp:spPr>
        <a:xfrm>
          <a:off x="277522" y="75656"/>
          <a:ext cx="8448571" cy="151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2800" kern="1200" dirty="0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en-US" sz="2800" kern="12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fiola</a:t>
          </a:r>
          <a:r>
            <a:rPr lang="en-US" sz="28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aceia</a:t>
          </a:r>
          <a:r>
            <a:rPr lang="ro-RO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culoare</a:t>
          </a:r>
          <a:r>
            <a:rPr lang="ro-RO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gramaj, dimensiuni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2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77522" y="75656"/>
        <a:ext cx="8448571" cy="1513131"/>
      </dsp:txXfrm>
    </dsp:sp>
    <dsp:sp modelId="{43C96243-6DA1-4279-B0A4-A245EC687C0C}">
      <dsp:nvSpPr>
        <dsp:cNvPr id="0" name=""/>
        <dsp:cNvSpPr/>
      </dsp:nvSpPr>
      <dsp:spPr>
        <a:xfrm>
          <a:off x="116084" y="1588788"/>
          <a:ext cx="86100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BC338-7A20-4C2B-B473-6AFE382254D4}">
      <dsp:nvSpPr>
        <dsp:cNvPr id="0" name=""/>
        <dsp:cNvSpPr/>
      </dsp:nvSpPr>
      <dsp:spPr>
        <a:xfrm>
          <a:off x="277522" y="1664445"/>
          <a:ext cx="8448571" cy="151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en-US" sz="2800" kern="12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denumirea</a:t>
          </a:r>
          <a:r>
            <a:rPr lang="en-US" sz="28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apropiat</a:t>
          </a:r>
          <a:r>
            <a:rPr lang="ro-RO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ă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solu</a:t>
          </a:r>
          <a:r>
            <a:rPr lang="ro-RO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iei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pastilei</a:t>
          </a:r>
          <a:endParaRPr lang="ru-RU" sz="2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77522" y="1664445"/>
        <a:ext cx="8448571" cy="1513131"/>
      </dsp:txXfrm>
    </dsp:sp>
    <dsp:sp modelId="{DB9615A5-9C01-4C77-81C6-E3F01928E303}">
      <dsp:nvSpPr>
        <dsp:cNvPr id="0" name=""/>
        <dsp:cNvSpPr/>
      </dsp:nvSpPr>
      <dsp:spPr>
        <a:xfrm>
          <a:off x="116084" y="3177576"/>
          <a:ext cx="86100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78A0A-31CE-482E-B9FA-54D9416B9F09}">
      <dsp:nvSpPr>
        <dsp:cNvPr id="0" name=""/>
        <dsp:cNvSpPr/>
      </dsp:nvSpPr>
      <dsp:spPr>
        <a:xfrm>
          <a:off x="277522" y="3253233"/>
          <a:ext cx="8448571" cy="151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en-US" sz="2800" kern="12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</a:t>
          </a:r>
          <a:r>
            <a:rPr lang="ro-RO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cu ace</a:t>
          </a:r>
          <a:r>
            <a:rPr lang="ro-RO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laș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Nume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Prenume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etc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…</a:t>
          </a:r>
          <a:endParaRPr lang="ru-RU" sz="2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77522" y="3253233"/>
        <a:ext cx="8448571" cy="1513131"/>
      </dsp:txXfrm>
    </dsp:sp>
    <dsp:sp modelId="{1E482749-3B08-4D7E-8A71-CECC7185187B}">
      <dsp:nvSpPr>
        <dsp:cNvPr id="0" name=""/>
        <dsp:cNvSpPr/>
      </dsp:nvSpPr>
      <dsp:spPr>
        <a:xfrm>
          <a:off x="116084" y="4766365"/>
          <a:ext cx="86100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BC7CE-993A-4E82-877F-833EED0B16C7}">
      <dsp:nvSpPr>
        <dsp:cNvPr id="0" name=""/>
        <dsp:cNvSpPr/>
      </dsp:nvSpPr>
      <dsp:spPr>
        <a:xfrm>
          <a:off x="0" y="170782"/>
          <a:ext cx="1115645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Eroare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care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apare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ca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urmare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faptului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că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nu au </a:t>
          </a:r>
          <a:r>
            <a:rPr lang="en-US" sz="28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fost</a:t>
          </a:r>
          <a:r>
            <a:rPr lang="en-US" sz="2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efectuate</a:t>
          </a:r>
          <a:r>
            <a:rPr lang="en-US" sz="2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acțiunile</a:t>
          </a:r>
          <a:r>
            <a:rPr lang="en-US" sz="2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necesare</a:t>
          </a:r>
          <a:r>
            <a:rPr lang="ro-MD" sz="28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800" i="1" kern="12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 </a:t>
          </a:r>
          <a:r>
            <a:rPr lang="en-US" sz="2800" i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exemplu</a:t>
          </a:r>
          <a:r>
            <a:rPr lang="ro-MD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</a:t>
          </a:r>
          <a:endParaRPr lang="ru-RU" sz="2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9399" y="230181"/>
        <a:ext cx="11037652" cy="1098002"/>
      </dsp:txXfrm>
    </dsp:sp>
    <dsp:sp modelId="{CD11A3D8-0336-4E9B-A5B4-692C42AAEE56}">
      <dsp:nvSpPr>
        <dsp:cNvPr id="0" name=""/>
        <dsp:cNvSpPr/>
      </dsp:nvSpPr>
      <dsp:spPr>
        <a:xfrm>
          <a:off x="0" y="1387582"/>
          <a:ext cx="11156450" cy="174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21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atunci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când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asistentă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medicală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omite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doză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medicament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trebuie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administrat</a:t>
          </a:r>
          <a:r>
            <a:rPr lang="ro-MD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;</a:t>
          </a:r>
          <a:endParaRPr lang="ru-RU" sz="2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atunci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când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sinuciderea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unui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pacient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este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asociată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cu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lipsa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monitorizării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într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-o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unitate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medical</a:t>
          </a:r>
          <a:r>
            <a:rPr lang="ro-RO" sz="28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ă (</a:t>
          </a:r>
          <a:r>
            <a:rPr lang="en-US" sz="28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 </a:t>
          </a:r>
          <a:r>
            <a:rPr lang="en-US" sz="2800" kern="12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psihiatrie</a:t>
          </a:r>
          <a:r>
            <a:rPr lang="ro-RO" sz="28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</a:t>
          </a:r>
          <a:r>
            <a:rPr lang="en-US" sz="28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sz="2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387582"/>
        <a:ext cx="11156450" cy="1749150"/>
      </dsp:txXfrm>
    </dsp:sp>
    <dsp:sp modelId="{DDF1B9A9-A562-4F15-9E1A-1D6E188DAF55}">
      <dsp:nvSpPr>
        <dsp:cNvPr id="0" name=""/>
        <dsp:cNvSpPr/>
      </dsp:nvSpPr>
      <dsp:spPr>
        <a:xfrm>
          <a:off x="0" y="3136732"/>
          <a:ext cx="1115645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Erorile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omisiune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pot </a:t>
          </a:r>
          <a:r>
            <a:rPr lang="en-US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nu </a:t>
          </a:r>
          <a:r>
            <a:rPr lang="en-US" sz="28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</a:t>
          </a:r>
          <a:r>
            <a:rPr lang="en-US" sz="2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conducă</a:t>
          </a:r>
          <a:r>
            <a:rPr lang="ro-RO" sz="2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la rezultate negative.</a:t>
          </a:r>
          <a:endParaRPr lang="ru-RU" sz="28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9399" y="3196131"/>
        <a:ext cx="11037652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8D02D-B63B-4141-9E79-F3E4A9F52FF9}">
      <dsp:nvSpPr>
        <dsp:cNvPr id="0" name=""/>
        <dsp:cNvSpPr/>
      </dsp:nvSpPr>
      <dsp:spPr>
        <a:xfrm>
          <a:off x="0" y="454249"/>
          <a:ext cx="9309819" cy="730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806CE-E753-4898-8427-1B177796B23C}">
      <dsp:nvSpPr>
        <dsp:cNvPr id="0" name=""/>
        <dsp:cNvSpPr/>
      </dsp:nvSpPr>
      <dsp:spPr>
        <a:xfrm>
          <a:off x="465490" y="26209"/>
          <a:ext cx="7318513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322" tIns="0" rIns="2463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s-E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nadecvarea</a:t>
          </a:r>
          <a:r>
            <a:rPr lang="es-E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s-E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proiectarea</a:t>
          </a:r>
          <a:r>
            <a:rPr lang="es-E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unor</a:t>
          </a:r>
          <a:r>
            <a:rPr lang="es-E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echipamente</a:t>
          </a:r>
          <a:r>
            <a:rPr lang="es-E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s-E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amplasamente</a:t>
          </a:r>
          <a:endParaRPr lang="ru-RU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07280" y="67999"/>
        <a:ext cx="7234933" cy="772500"/>
      </dsp:txXfrm>
    </dsp:sp>
    <dsp:sp modelId="{FF78D26A-429A-4E82-9EC0-8799CBC3A2EF}">
      <dsp:nvSpPr>
        <dsp:cNvPr id="0" name=""/>
        <dsp:cNvSpPr/>
      </dsp:nvSpPr>
      <dsp:spPr>
        <a:xfrm>
          <a:off x="0" y="1769689"/>
          <a:ext cx="9309819" cy="730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ED3F7-8116-477A-9021-C4DBD9FB32A8}">
      <dsp:nvSpPr>
        <dsp:cNvPr id="0" name=""/>
        <dsp:cNvSpPr/>
      </dsp:nvSpPr>
      <dsp:spPr>
        <a:xfrm>
          <a:off x="475419" y="1383691"/>
          <a:ext cx="7532136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322" tIns="0" rIns="2463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</a:t>
          </a:r>
          <a:r>
            <a:rPr lang="es-E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actorii</a:t>
          </a:r>
          <a:r>
            <a:rPr lang="es-E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s-E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mediu</a:t>
          </a:r>
          <a:endParaRPr lang="ru-RU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17209" y="1425481"/>
        <a:ext cx="7448556" cy="772500"/>
      </dsp:txXfrm>
    </dsp:sp>
    <dsp:sp modelId="{32FEAF08-DC56-4A46-9CD3-BE11649A434D}">
      <dsp:nvSpPr>
        <dsp:cNvPr id="0" name=""/>
        <dsp:cNvSpPr/>
      </dsp:nvSpPr>
      <dsp:spPr>
        <a:xfrm>
          <a:off x="0" y="3085129"/>
          <a:ext cx="9309819" cy="16899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2545" tIns="604012" rIns="72254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Informa</a:t>
          </a:r>
          <a:r>
            <a:rPr lang="ro-RO" sz="20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</a:t>
          </a:r>
          <a:r>
            <a:rPr lang="it-IT" sz="20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ii inadecvate</a:t>
          </a:r>
          <a:r>
            <a:rPr lang="ro-RO" sz="20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</a:t>
          </a:r>
          <a:endParaRPr lang="ru-RU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preluarea necorespunzatoare a </a:t>
          </a:r>
          <a:r>
            <a:rPr lang="it-IT" sz="20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informa</a:t>
          </a:r>
          <a:r>
            <a:rPr lang="ro-RO" sz="20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</a:t>
          </a:r>
          <a:r>
            <a:rPr lang="it-IT" sz="20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iilor</a:t>
          </a:r>
          <a:r>
            <a:rPr lang="ro-RO" sz="20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</a:t>
          </a:r>
          <a:endParaRPr lang="ru-RU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factorii situaționali, cum ar fi stresul sau volumul de munca crescut;</a:t>
          </a:r>
          <a:endParaRPr lang="ru-RU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085129"/>
        <a:ext cx="9309819" cy="1689975"/>
      </dsp:txXfrm>
    </dsp:sp>
    <dsp:sp modelId="{0AECAF5C-3339-445E-9228-F5A456518D50}">
      <dsp:nvSpPr>
        <dsp:cNvPr id="0" name=""/>
        <dsp:cNvSpPr/>
      </dsp:nvSpPr>
      <dsp:spPr>
        <a:xfrm>
          <a:off x="465490" y="2657089"/>
          <a:ext cx="7532528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322" tIns="0" rIns="2463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it-IT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rori cognitive prin omisiune sau voluntare, </a:t>
          </a:r>
          <a:r>
            <a:rPr lang="it-IT" sz="24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</a:t>
          </a:r>
          <a:r>
            <a:rPr lang="ro-RO" sz="24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cepute </a:t>
          </a:r>
          <a:r>
            <a:rPr lang="it-IT" sz="24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prin:</a:t>
          </a:r>
          <a:endParaRPr lang="ru-RU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07280" y="2698879"/>
        <a:ext cx="7448948" cy="772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D65E0-C580-4310-9DA6-FC53194A9FD6}">
      <dsp:nvSpPr>
        <dsp:cNvPr id="0" name=""/>
        <dsp:cNvSpPr/>
      </dsp:nvSpPr>
      <dsp:spPr>
        <a:xfrm>
          <a:off x="0" y="2194"/>
          <a:ext cx="11234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307BC-1E99-4669-9DB0-CDB10DB3A964}">
      <dsp:nvSpPr>
        <dsp:cNvPr id="0" name=""/>
        <dsp:cNvSpPr/>
      </dsp:nvSpPr>
      <dsp:spPr>
        <a:xfrm>
          <a:off x="0" y="2194"/>
          <a:ext cx="11234057" cy="1496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Întreaga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activitate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medicală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implică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şi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un 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transfer </a:t>
          </a:r>
          <a:r>
            <a:rPr lang="en-US" sz="24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impresionant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4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informații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toate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direcțiile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endParaRPr lang="ru-RU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194"/>
        <a:ext cx="11234057" cy="1496383"/>
      </dsp:txXfrm>
    </dsp:sp>
    <dsp:sp modelId="{B5B8DAF5-57AE-4F4B-B9E6-EAADF0B702B4}">
      <dsp:nvSpPr>
        <dsp:cNvPr id="0" name=""/>
        <dsp:cNvSpPr/>
      </dsp:nvSpPr>
      <dsp:spPr>
        <a:xfrm>
          <a:off x="0" y="1498577"/>
          <a:ext cx="11234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E8B16-5B1C-4BC5-8248-344A8EF58260}">
      <dsp:nvSpPr>
        <dsp:cNvPr id="0" name=""/>
        <dsp:cNvSpPr/>
      </dsp:nvSpPr>
      <dsp:spPr>
        <a:xfrm>
          <a:off x="0" y="1498577"/>
          <a:ext cx="11234057" cy="1496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24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ici</a:t>
          </a: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o-RO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este implicată</a:t>
          </a: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acuratețea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 cu care se </a:t>
          </a:r>
          <a:r>
            <a:rPr lang="en-US" sz="24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înregistrează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informațiile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pacientului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evidența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primară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cabinetului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ro-RO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format </a:t>
          </a:r>
          <a:r>
            <a:rPr lang="en-US" sz="24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hârtie</a:t>
          </a: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o-RO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și/</a:t>
          </a:r>
          <a:r>
            <a:rPr lang="en-US" sz="24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ro-RO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e</a:t>
          </a:r>
          <a:r>
            <a:rPr lang="en-US" sz="24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lectronic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),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dar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şi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o-RO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schimbul</a:t>
          </a: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de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informații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între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medic/ </a:t>
          </a:r>
          <a:r>
            <a:rPr lang="en-US" sz="24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asistent</a:t>
          </a: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medical </a:t>
          </a:r>
          <a:r>
            <a:rPr lang="en-US" sz="24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şi</a:t>
          </a: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pacient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endParaRPr lang="ru-RU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498577"/>
        <a:ext cx="11234057" cy="1496383"/>
      </dsp:txXfrm>
    </dsp:sp>
    <dsp:sp modelId="{E4096027-8FE6-4771-A203-B060A769C97D}">
      <dsp:nvSpPr>
        <dsp:cNvPr id="0" name=""/>
        <dsp:cNvSpPr/>
      </dsp:nvSpPr>
      <dsp:spPr>
        <a:xfrm>
          <a:off x="0" y="2994960"/>
          <a:ext cx="11234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EBC0D-15B7-4AF4-9F83-2DE4A8E49A11}">
      <dsp:nvSpPr>
        <dsp:cNvPr id="0" name=""/>
        <dsp:cNvSpPr/>
      </dsp:nvSpPr>
      <dsp:spPr>
        <a:xfrm>
          <a:off x="0" y="2994960"/>
          <a:ext cx="11234057" cy="1496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Presiunea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timpului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intervine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şi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aici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favorizând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apariția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erorilor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. De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asemenea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informarea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pacientului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privind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deciziile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medicale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şi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mai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ales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modalitatea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aplicare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tratamentului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pot fi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insuficiente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ceea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ce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conduce la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rezultate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mai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slabe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ale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actului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medical,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uneori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punând</a:t>
          </a: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pericol</a:t>
          </a:r>
          <a:r>
            <a:rPr lang="ro-RO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viața </a:t>
          </a: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pacientul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endParaRPr lang="ru-RU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994960"/>
        <a:ext cx="11234057" cy="14963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228C5-5254-435D-A5FE-929116056BEA}">
      <dsp:nvSpPr>
        <dsp:cNvPr id="0" name=""/>
        <dsp:cNvSpPr/>
      </dsp:nvSpPr>
      <dsp:spPr>
        <a:xfrm rot="16200000">
          <a:off x="-240803" y="245993"/>
          <a:ext cx="5485252" cy="4993264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695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unitățile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medicale</a:t>
          </a:r>
          <a:r>
            <a:rPr lang="ro-RO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mici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deşi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asigurarea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urgențelor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nu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este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o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activitate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rutină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cazurile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deosebite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pot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aduna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întreaga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echipă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pentru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acordarea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unui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prim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ajutor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lipsa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unor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proceduri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clare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echipele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“ad-hoc” pot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reacționa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diferit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lăsând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loc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producerii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unor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erori</a:t>
          </a:r>
          <a:r>
            <a:rPr lang="en-US" sz="2600" kern="1200" dirty="0"/>
            <a:t>. </a:t>
          </a:r>
          <a:endParaRPr lang="ru-RU" sz="2600" kern="1200" dirty="0"/>
        </a:p>
      </dsp:txBody>
      <dsp:txXfrm rot="5400000">
        <a:off x="5191" y="1097049"/>
        <a:ext cx="4993264" cy="3291152"/>
      </dsp:txXfrm>
    </dsp:sp>
    <dsp:sp modelId="{12448505-60FA-458F-9D7B-D805FDBCCECD}">
      <dsp:nvSpPr>
        <dsp:cNvPr id="0" name=""/>
        <dsp:cNvSpPr/>
      </dsp:nvSpPr>
      <dsp:spPr>
        <a:xfrm rot="16200000">
          <a:off x="5126956" y="245993"/>
          <a:ext cx="5485252" cy="4993264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695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Exemplul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clasic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literatură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o-RO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de specialitate </a:t>
          </a:r>
          <a:r>
            <a:rPr lang="en-US" sz="2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este</a:t>
          </a:r>
          <a:r>
            <a:rPr lang="en-US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legat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acțiunile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caz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calamit</a:t>
          </a:r>
          <a:r>
            <a:rPr lang="ro-MD" sz="2600" kern="1200" dirty="0">
              <a:latin typeface="Calibri" panose="020F0502020204030204" pitchFamily="34" charset="0"/>
              <a:cs typeface="Calibri" panose="020F0502020204030204" pitchFamily="34" charset="0"/>
            </a:rPr>
            <a:t>ăț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care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intervenția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nu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este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bine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coordonată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participă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echipe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 care nu au o </a:t>
          </a:r>
          <a:r>
            <a:rPr lang="en-US" sz="2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experien</a:t>
          </a:r>
          <a:r>
            <a:rPr lang="ro-RO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ț</a:t>
          </a:r>
          <a:r>
            <a:rPr lang="en-US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 </a:t>
          </a:r>
          <a:r>
            <a:rPr lang="en-US" sz="2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comun</a:t>
          </a:r>
          <a:r>
            <a:rPr lang="ro-RO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ă</a:t>
          </a:r>
          <a:r>
            <a:rPr lang="en-US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372950" y="1097049"/>
        <a:ext cx="4993264" cy="3291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C57BD-C444-44AE-8FEC-A57C23D4B92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1ED0A-96E1-4BD2-8EF7-0EFFD1885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9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ED0A-96E1-4BD2-8EF7-0EFFD18856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15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1ED0A-96E1-4BD2-8EF7-0EFFD188562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339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ED0A-96E1-4BD2-8EF7-0EFFD188562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58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ED0A-96E1-4BD2-8EF7-0EFFD188562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4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ED0A-96E1-4BD2-8EF7-0EFFD188562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96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Ca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să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eviți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aceste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situații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iată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câteva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strategii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care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te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ajută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să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acorzi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mai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multă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atenție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și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, implicit, o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îngrijire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de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calitate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pacienților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tăi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1ED0A-96E1-4BD2-8EF7-0EFFD188562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685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1ED0A-96E1-4BD2-8EF7-0EFFD188562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186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1ED0A-96E1-4BD2-8EF7-0EFFD188562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17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1ED0A-96E1-4BD2-8EF7-0EFFD188562F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5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1ED0A-96E1-4BD2-8EF7-0EFFD18856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01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1ED0A-96E1-4BD2-8EF7-0EFFD18856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92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1ED0A-96E1-4BD2-8EF7-0EFFD188562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12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ED0A-96E1-4BD2-8EF7-0EFFD188562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951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1ED0A-96E1-4BD2-8EF7-0EFFD188562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354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1ED0A-96E1-4BD2-8EF7-0EFFD188562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56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ED0A-96E1-4BD2-8EF7-0EFFD188562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04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1ED0A-96E1-4BD2-8EF7-0EFFD188562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5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A34D-690B-4AB3-A69E-FDC1ED2CD3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15FC-3AFF-4474-8C0C-38E9A74A1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4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A34D-690B-4AB3-A69E-FDC1ED2CD3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15FC-3AFF-4474-8C0C-38E9A74A1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37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A34D-690B-4AB3-A69E-FDC1ED2CD3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15FC-3AFF-4474-8C0C-38E9A74A1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65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A34D-690B-4AB3-A69E-FDC1ED2CD3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15FC-3AFF-4474-8C0C-38E9A74A1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1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A34D-690B-4AB3-A69E-FDC1ED2CD3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15FC-3AFF-4474-8C0C-38E9A74A1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9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A34D-690B-4AB3-A69E-FDC1ED2CD3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15FC-3AFF-4474-8C0C-38E9A74A1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760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A34D-690B-4AB3-A69E-FDC1ED2CD3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15FC-3AFF-4474-8C0C-38E9A74A1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92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A34D-690B-4AB3-A69E-FDC1ED2CD3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15FC-3AFF-4474-8C0C-38E9A74A1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2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A34D-690B-4AB3-A69E-FDC1ED2CD3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15FC-3AFF-4474-8C0C-38E9A74A1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47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A34D-690B-4AB3-A69E-FDC1ED2CD3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15FC-3AFF-4474-8C0C-38E9A74A1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4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A34D-690B-4AB3-A69E-FDC1ED2CD3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15FC-3AFF-4474-8C0C-38E9A74A1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50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4A34D-690B-4AB3-A69E-FDC1ED2CD33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915FC-3AFF-4474-8C0C-38E9A74A1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4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adic.net/medication-error-guideline/" TargetMode="External"/><Relationship Id="rId2" Type="http://schemas.openxmlformats.org/officeDocument/2006/relationships/hyperlink" Target="https://www.sfatulmedicului.ro/Educatie-pentru-sanatate/erorile-greselile-medicale_1216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apps.who.int/iris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94501" y="241260"/>
            <a:ext cx="4957482" cy="46557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IMSP SCR </a:t>
            </a:r>
            <a:r>
              <a:rPr lang="ro-MD" sz="2400" b="1" dirty="0">
                <a:solidFill>
                  <a:srgbClr val="002060"/>
                </a:solidFill>
              </a:rPr>
              <a:t>„</a:t>
            </a:r>
            <a:r>
              <a:rPr lang="en-US" sz="2400" b="1" dirty="0" err="1">
                <a:solidFill>
                  <a:srgbClr val="002060"/>
                </a:solidFill>
              </a:rPr>
              <a:t>Timofei</a:t>
            </a:r>
            <a:r>
              <a:rPr lang="en-US" sz="2400" b="1" dirty="0">
                <a:solidFill>
                  <a:srgbClr val="002060"/>
                </a:solidFill>
              </a:rPr>
              <a:t> Mo</a:t>
            </a:r>
            <a:r>
              <a:rPr lang="ro-MD" sz="2400" b="1" dirty="0">
                <a:solidFill>
                  <a:srgbClr val="002060"/>
                </a:solidFill>
              </a:rPr>
              <a:t>ș</a:t>
            </a:r>
            <a:r>
              <a:rPr lang="en-US" sz="2400" b="1" dirty="0" err="1">
                <a:solidFill>
                  <a:srgbClr val="002060"/>
                </a:solidFill>
              </a:rPr>
              <a:t>neaga</a:t>
            </a:r>
            <a:r>
              <a:rPr lang="en-US" sz="2400" b="1" dirty="0">
                <a:solidFill>
                  <a:srgbClr val="002060"/>
                </a:solidFill>
              </a:rPr>
              <a:t>”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Shape 80"/>
          <p:cNvSpPr>
            <a:spLocks noGrp="1"/>
          </p:cNvSpPr>
          <p:nvPr>
            <p:ph sz="half" idx="1"/>
          </p:nvPr>
        </p:nvSpPr>
        <p:spPr>
          <a:xfrm>
            <a:off x="6797348" y="1147864"/>
            <a:ext cx="4991241" cy="506043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glow rad="63500">
              <a:schemeClr val="bg1">
                <a:alpha val="40000"/>
              </a:schemeClr>
            </a:glow>
          </a:effectLst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sz="48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30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30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rgbClr val="00B0F0"/>
                </a:solidFill>
              </a:rPr>
              <a:t>                                                   </a:t>
            </a:r>
          </a:p>
          <a:p>
            <a:pPr marL="0" indent="0" algn="ctr">
              <a:buNone/>
            </a:pPr>
            <a:endParaRPr lang="en-US" sz="30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rgbClr val="00B0F0"/>
                </a:solidFill>
              </a:rPr>
              <a:t>                                                          </a:t>
            </a:r>
            <a:endParaRPr lang="ru-RU" sz="30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8230" y="1658680"/>
            <a:ext cx="6221185" cy="259434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sz="5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69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Rolul</a:t>
            </a:r>
            <a:r>
              <a:rPr lang="en-US" sz="6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9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asistentei</a:t>
            </a:r>
            <a:r>
              <a:rPr lang="en-US" sz="6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9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medicale</a:t>
            </a:r>
            <a:r>
              <a:rPr lang="en-US" sz="6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6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6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69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reducerea</a:t>
            </a:r>
            <a:r>
              <a:rPr lang="en-US" sz="6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6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69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6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9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prevenirea</a:t>
            </a:r>
            <a:r>
              <a:rPr lang="en-US" sz="6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9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erorilor</a:t>
            </a:r>
            <a:r>
              <a:rPr lang="en-US" sz="6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9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medicale</a:t>
            </a:r>
            <a:endParaRPr lang="en-US" sz="69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ro-MD" sz="3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ro-MD" sz="3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ro-MD" sz="3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ro-MD" sz="3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4CF5CE8-C305-76D5-53BE-C4C82766C6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3" t="10687" r="20417" b="36297"/>
          <a:stretch/>
        </p:blipFill>
        <p:spPr>
          <a:xfrm>
            <a:off x="505559" y="241260"/>
            <a:ext cx="516417" cy="6664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5559" y="5582944"/>
            <a:ext cx="6071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</a:t>
            </a:r>
            <a:r>
              <a:rPr lang="ro-M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Aliona</a:t>
            </a:r>
            <a:r>
              <a:rPr lang="ro-M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ro-M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asistenta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ro-M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edicală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superioara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ro-MD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M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secția C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hirurgie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toracic</a:t>
            </a:r>
            <a:r>
              <a:rPr lang="ro-M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14539781-7D4E-B5BD-1170-0D80AF4193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3056594"/>
              </p:ext>
            </p:extLst>
          </p:nvPr>
        </p:nvGraphicFramePr>
        <p:xfrm>
          <a:off x="400705" y="1381065"/>
          <a:ext cx="10659643" cy="440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B43A530-3032-F117-C8D8-89F502B6F1B1}"/>
              </a:ext>
            </a:extLst>
          </p:cNvPr>
          <p:cNvSpPr txBox="1"/>
          <p:nvPr/>
        </p:nvSpPr>
        <p:spPr>
          <a:xfrm>
            <a:off x="316623" y="230493"/>
            <a:ext cx="105588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Eroare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intenție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o-RO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94503649"/>
              </p:ext>
            </p:extLst>
          </p:nvPr>
        </p:nvGraphicFramePr>
        <p:xfrm>
          <a:off x="380052" y="1244897"/>
          <a:ext cx="10349557" cy="4977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0459" y="245641"/>
            <a:ext cx="9082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Eroare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procedură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o-RO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55119885"/>
              </p:ext>
            </p:extLst>
          </p:nvPr>
        </p:nvGraphicFramePr>
        <p:xfrm>
          <a:off x="396974" y="2015978"/>
          <a:ext cx="10762511" cy="4842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4553" y="447472"/>
            <a:ext cx="11167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Eroare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ro-RO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neglijență</a:t>
            </a:r>
          </a:p>
          <a:p>
            <a:pPr algn="ctr"/>
            <a:r>
              <a:rPr lang="ro-RO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(neatenție sau superficialitate)</a:t>
            </a:r>
            <a:endParaRPr lang="ru-RU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906E5C52-FF36-82A4-5B95-9C495F285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239265"/>
              </p:ext>
            </p:extLst>
          </p:nvPr>
        </p:nvGraphicFramePr>
        <p:xfrm>
          <a:off x="244367" y="1283435"/>
          <a:ext cx="11156450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A31B768-F6AC-ED24-B387-36238EDAEBC7}"/>
              </a:ext>
            </a:extLst>
          </p:cNvPr>
          <p:cNvSpPr txBox="1"/>
          <p:nvPr/>
        </p:nvSpPr>
        <p:spPr>
          <a:xfrm>
            <a:off x="486103" y="226033"/>
            <a:ext cx="105061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Eroare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omisiune</a:t>
            </a:r>
            <a:endParaRPr lang="ru-RU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E1AEDD21-73E2-4251-2383-0DA97D8D04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3407370"/>
              </p:ext>
            </p:extLst>
          </p:nvPr>
        </p:nvGraphicFramePr>
        <p:xfrm>
          <a:off x="233574" y="1712444"/>
          <a:ext cx="9309819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DD665A1-2294-596A-0DDE-56DD97DA008D}"/>
              </a:ext>
            </a:extLst>
          </p:cNvPr>
          <p:cNvSpPr txBox="1"/>
          <p:nvPr/>
        </p:nvSpPr>
        <p:spPr>
          <a:xfrm>
            <a:off x="972875" y="165566"/>
            <a:ext cx="1007774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Factorii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pot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influența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apariția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erorilor</a:t>
            </a: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ro-RO" sz="3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asistenta medicală</a:t>
            </a:r>
            <a:endParaRPr lang="en-US" sz="3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793" y="1487215"/>
            <a:ext cx="107825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Deşi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medicina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bazată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dovezi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pune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ultimul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loc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experiența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luarea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deciziilor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personalul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medical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trebuie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lang="en-US" sz="32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32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informeze</a:t>
            </a:r>
            <a:r>
              <a:rPr lang="en-US" sz="32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32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lang="en-US" sz="32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deprindă</a:t>
            </a:r>
            <a:r>
              <a:rPr lang="en-US" sz="32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efectuarea</a:t>
            </a:r>
            <a:r>
              <a:rPr lang="en-US" sz="32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unor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manevre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proceduri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înainte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 le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aplica</a:t>
            </a:r>
            <a:r>
              <a:rPr lang="ro-RO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pacienților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eventual </a:t>
            </a:r>
            <a:r>
              <a:rPr lang="en-US" sz="32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lang="en-US" sz="32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fie </a:t>
            </a:r>
            <a:r>
              <a:rPr lang="en-US" sz="32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supervizați</a:t>
            </a:r>
            <a:r>
              <a:rPr lang="en-US" sz="32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32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perioada</a:t>
            </a:r>
            <a:r>
              <a:rPr lang="en-US" sz="32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32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n-US" sz="32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o-RO" sz="32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nițiere</a:t>
            </a:r>
            <a:r>
              <a:rPr lang="en-US" sz="32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i="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96FBB32-FC26-41B6-8F27-A42E67F41BB0}"/>
              </a:ext>
            </a:extLst>
          </p:cNvPr>
          <p:cNvSpPr txBox="1"/>
          <p:nvPr/>
        </p:nvSpPr>
        <p:spPr>
          <a:xfrm>
            <a:off x="328449" y="325087"/>
            <a:ext cx="9934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Lipsa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experiență</a:t>
            </a:r>
            <a:endParaRPr lang="ru-RU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BAE9F42-4309-E524-A4AE-8E2DCB244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703" y="4625372"/>
            <a:ext cx="2044099" cy="20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50" y="901592"/>
            <a:ext cx="1123510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MD" sz="28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MD" sz="28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ro-MD" sz="28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MD" sz="28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* </a:t>
            </a:r>
            <a:r>
              <a:rPr lang="ro-RO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neori</a:t>
            </a:r>
            <a:r>
              <a:rPr lang="en-US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poate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avea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rezultate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grave. </a:t>
            </a:r>
            <a:endParaRPr lang="ro-MD" sz="28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o-RO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*a</a:t>
            </a:r>
            <a:r>
              <a:rPr lang="en-US" sz="28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lteori</a:t>
            </a:r>
            <a:r>
              <a:rPr lang="en-US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poate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avea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rezultate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negative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peste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timp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îndelungat</a:t>
            </a:r>
            <a:r>
              <a:rPr lang="en-US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RO" sz="2800" dirty="0" smtClean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Exemplu</a:t>
            </a:r>
            <a:r>
              <a:rPr lang="en-US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lipsa</a:t>
            </a:r>
            <a:r>
              <a:rPr lang="en-US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rutinei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spălare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mâinilor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după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orice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intervenție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manipula</a:t>
            </a:r>
            <a:r>
              <a:rPr lang="ro-RO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8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Situație în care </a:t>
            </a:r>
            <a:r>
              <a:rPr lang="en-US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cadre</a:t>
            </a:r>
            <a:r>
              <a:rPr lang="ro-RO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lang="en-US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consideră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că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lipsă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timp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poate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sări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peste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mic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amanunt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poate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avea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urmari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negative legate de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transmiterea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unor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</a:t>
            </a:r>
            <a:r>
              <a:rPr lang="ro-RO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8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patogeni</a:t>
            </a:r>
            <a:r>
              <a:rPr lang="en-US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(IN).</a:t>
            </a:r>
            <a:endParaRPr lang="en-US" sz="2800" b="0" i="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B3DA8E-E951-F1BF-D942-D8531F0F5351}"/>
              </a:ext>
            </a:extLst>
          </p:cNvPr>
          <p:cNvSpPr txBox="1"/>
          <p:nvPr/>
        </p:nvSpPr>
        <p:spPr>
          <a:xfrm>
            <a:off x="241549" y="193706"/>
            <a:ext cx="116261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Graba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presiunea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timpului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o-RO" sz="4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poate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frecvent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generatoare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greşeli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o-MD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C0722AFA-AF0A-6503-6B8A-506758D109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7986751"/>
              </p:ext>
            </p:extLst>
          </p:nvPr>
        </p:nvGraphicFramePr>
        <p:xfrm>
          <a:off x="242489" y="1378734"/>
          <a:ext cx="11234057" cy="449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60B9F56-6EA0-0A06-C415-ACB8400DBC5D}"/>
              </a:ext>
            </a:extLst>
          </p:cNvPr>
          <p:cNvSpPr txBox="1"/>
          <p:nvPr/>
        </p:nvSpPr>
        <p:spPr>
          <a:xfrm>
            <a:off x="242488" y="298863"/>
            <a:ext cx="112340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Informațiile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insuficiente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676" y="1346745"/>
            <a:ext cx="105319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Orice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acțiune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efectuată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pacientului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ales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risc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crescut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trebuie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făcută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după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400" b="1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verificare</a:t>
            </a:r>
            <a:r>
              <a:rPr lang="en-US" sz="24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minuțioasă </a:t>
            </a:r>
            <a:r>
              <a:rPr lang="en-US" sz="24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datelor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o-MD" sz="2400" b="1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o-MD" sz="2400" b="1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o-MD" sz="24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o-RO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practica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curentă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medicin</a:t>
            </a:r>
            <a:r>
              <a:rPr lang="ro-RO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familie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trebuie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permanență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avute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vedere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toate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informațiile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legate de </a:t>
            </a:r>
            <a:r>
              <a:rPr lang="en-US" sz="24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tratament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doze,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frecvență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comorbidități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etc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o-MD" sz="24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o-MD" sz="24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o-MD" sz="24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informatic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poate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 util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cînd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conceput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ergonomic</a:t>
            </a:r>
            <a:r>
              <a:rPr lang="ro-RO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 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dacă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include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regulile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0" i="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C42B11A-C855-8BD7-A514-43B01A79ABE8}"/>
              </a:ext>
            </a:extLst>
          </p:cNvPr>
          <p:cNvSpPr txBox="1"/>
          <p:nvPr/>
        </p:nvSpPr>
        <p:spPr>
          <a:xfrm>
            <a:off x="178676" y="146410"/>
            <a:ext cx="10774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Verificarea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neadecvată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53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399" y="1382286"/>
            <a:ext cx="66620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Comunicarea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pacientul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poate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 </a:t>
            </a:r>
            <a:r>
              <a:rPr lang="ro-RO" sz="28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dificil</a:t>
            </a:r>
            <a:r>
              <a:rPr lang="en-US" sz="28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8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barierele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lingvistice</a:t>
            </a:r>
            <a:r>
              <a:rPr lang="en-US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o-RO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culturale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nivelul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educație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etc. </a:t>
            </a:r>
          </a:p>
          <a:p>
            <a:endParaRPr lang="en-US" sz="28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Personalul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medical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trebuie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găsească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cea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bună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cale de </a:t>
            </a:r>
            <a:r>
              <a:rPr lang="en-US" sz="28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comunicare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astfel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încât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pacientul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înțeleagă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informațiile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primite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sz="28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caz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contrar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rezultatele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8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ngrijirilor</a:t>
            </a:r>
            <a:r>
              <a:rPr lang="en-US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avea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suferit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0" i="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25B80B-BEA5-8D60-1FE4-AC185E9502F6}"/>
              </a:ext>
            </a:extLst>
          </p:cNvPr>
          <p:cNvSpPr txBox="1"/>
          <p:nvPr/>
        </p:nvSpPr>
        <p:spPr>
          <a:xfrm>
            <a:off x="82204" y="94593"/>
            <a:ext cx="110656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Limbajul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bariera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lingvistică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122" name="Picture 2" descr="Medical Workers Doctors Communication Concept, Doctor ...">
            <a:extLst>
              <a:ext uri="{FF2B5EF4-FFF2-40B4-BE49-F238E27FC236}">
                <a16:creationId xmlns="" xmlns:a16="http://schemas.microsoft.com/office/drawing/2014/main" id="{BFE6ACB5-1966-54D1-C786-4C8C812A6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7" y="1198553"/>
            <a:ext cx="4142792" cy="436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407" y="455116"/>
            <a:ext cx="11322230" cy="1243056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În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profesia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asistent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medical,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nu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există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loc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erori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asistent medica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8171" y="1903445"/>
            <a:ext cx="8192277" cy="43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3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725" y="836239"/>
            <a:ext cx="62981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o-RO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</a:t>
            </a:r>
            <a:r>
              <a:rPr lang="en-US" sz="28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probleme</a:t>
            </a:r>
            <a:r>
              <a:rPr lang="ro-RO" sz="28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majore </a:t>
            </a:r>
            <a:r>
              <a:rPr lang="en-US" sz="28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 </a:t>
            </a:r>
            <a:r>
              <a:rPr lang="en-US" sz="28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serviciilor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ales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sistemele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sănătate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prost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   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o-RO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Oboseala</a:t>
            </a:r>
            <a:r>
              <a:rPr lang="en-US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afectează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8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procesele cognitive</a:t>
            </a:r>
            <a:r>
              <a:rPr lang="en-US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o-RO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(perceptie, atentie, memorie, gîndire etc.)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studiile</a:t>
            </a:r>
            <a:r>
              <a:rPr lang="en-US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arătâ</a:t>
            </a:r>
            <a:r>
              <a:rPr lang="en-US" sz="28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că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efectele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deprivării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somn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sunt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ale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consumul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alcool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b="0" i="0" dirty="0">
              <a:solidFill>
                <a:srgbClr val="231F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09A92B-9D47-75C4-D311-19F47F4E4C27}"/>
              </a:ext>
            </a:extLst>
          </p:cNvPr>
          <p:cNvSpPr txBox="1"/>
          <p:nvPr/>
        </p:nvSpPr>
        <p:spPr>
          <a:xfrm>
            <a:off x="165725" y="26732"/>
            <a:ext cx="65127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Oboseala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Oboseala - Cum apare și ce poți face dacă ești asistent medical?">
            <a:extLst>
              <a:ext uri="{FF2B5EF4-FFF2-40B4-BE49-F238E27FC236}">
                <a16:creationId xmlns="" xmlns:a16="http://schemas.microsoft.com/office/drawing/2014/main" id="{B3BD5E36-B8A3-534C-399F-EF88CC4E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23" y="2004420"/>
            <a:ext cx="4276412" cy="284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3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06" y="198665"/>
            <a:ext cx="10491409" cy="8109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Stresul</a:t>
            </a:r>
            <a:r>
              <a:rPr lang="ro-RO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ro-RO" sz="4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44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oamea</a:t>
            </a:r>
            <a:r>
              <a:rPr lang="ro-RO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4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44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oala</a:t>
            </a:r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4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7431" y="1316420"/>
            <a:ext cx="4907037" cy="465364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Starea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sănătate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personalului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medical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poate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influența</a:t>
            </a:r>
            <a:r>
              <a:rPr lang="ro-RO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calitatea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serviciilor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siguranța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pacientului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o-MD" sz="24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o-MD" sz="24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Continuarea</a:t>
            </a:r>
            <a:r>
              <a:rPr lang="ro-RO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activitații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peste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limit</a:t>
            </a:r>
            <a:r>
              <a:rPr lang="ro-RO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normativă </a:t>
            </a:r>
            <a:r>
              <a:rPr lang="en-US" sz="24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expune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personalul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apariția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sindromului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burnout.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50+ Nurse Burnout Stock Illustrations, Royalty-Free Vector ...">
            <a:extLst>
              <a:ext uri="{FF2B5EF4-FFF2-40B4-BE49-F238E27FC236}">
                <a16:creationId xmlns="" xmlns:a16="http://schemas.microsoft.com/office/drawing/2014/main" id="{8C2EF346-9A85-A3AD-50C9-5957AE66F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419" y="1511601"/>
            <a:ext cx="4419767" cy="38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7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8C8C35E6-D690-E29D-F1DC-102D83C18E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189105"/>
              </p:ext>
            </p:extLst>
          </p:nvPr>
        </p:nvGraphicFramePr>
        <p:xfrm>
          <a:off x="445752" y="989120"/>
          <a:ext cx="10371405" cy="5485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F38BD8-3195-5D89-E464-EEA377FE676B}"/>
              </a:ext>
            </a:extLst>
          </p:cNvPr>
          <p:cNvSpPr txBox="1"/>
          <p:nvPr/>
        </p:nvSpPr>
        <p:spPr>
          <a:xfrm>
            <a:off x="107731" y="40646"/>
            <a:ext cx="10524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Situațiile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urgență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85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497BEBF9-95C1-9824-B2CD-99A343DCE8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154231"/>
              </p:ext>
            </p:extLst>
          </p:nvPr>
        </p:nvGraphicFramePr>
        <p:xfrm>
          <a:off x="146393" y="1056289"/>
          <a:ext cx="10254344" cy="538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0EEDAB-2A1D-A89A-8763-92C7F145B210}"/>
              </a:ext>
            </a:extLst>
          </p:cNvPr>
          <p:cNvSpPr txBox="1"/>
          <p:nvPr/>
        </p:nvSpPr>
        <p:spPr>
          <a:xfrm>
            <a:off x="115614" y="146410"/>
            <a:ext cx="102851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Lipsa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proceduri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41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1690688"/>
            <a:ext cx="1036320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dirty="0" err="1" smtClean="0">
                <a:solidFill>
                  <a:srgbClr val="111111"/>
                </a:solidFill>
                <a:ea typeface="Times New Roman" panose="02020603050405020304" pitchFamily="18" charset="0"/>
              </a:rPr>
              <a:t>Studiile</a:t>
            </a:r>
            <a:r>
              <a:rPr lang="en-US" sz="2800" dirty="0" smtClean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a typeface="Times New Roman" panose="02020603050405020304" pitchFamily="18" charset="0"/>
              </a:rPr>
              <a:t>arată</a:t>
            </a:r>
            <a:r>
              <a:rPr lang="en-US" sz="2800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a typeface="Times New Roman" panose="02020603050405020304" pitchFamily="18" charset="0"/>
              </a:rPr>
              <a:t>că</a:t>
            </a:r>
            <a:r>
              <a:rPr lang="en-US" sz="2800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a typeface="Times New Roman" panose="02020603050405020304" pitchFamily="18" charset="0"/>
              </a:rPr>
              <a:t>erorile</a:t>
            </a:r>
            <a:r>
              <a:rPr lang="en-US" sz="2800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a typeface="Times New Roman" panose="02020603050405020304" pitchFamily="18" charset="0"/>
              </a:rPr>
              <a:t>medicale</a:t>
            </a:r>
            <a:r>
              <a:rPr lang="en-US" sz="2800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a typeface="Times New Roman" panose="02020603050405020304" pitchFamily="18" charset="0"/>
              </a:rPr>
              <a:t>reprezintă</a:t>
            </a:r>
            <a:r>
              <a:rPr lang="en-US" sz="2800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a typeface="Times New Roman" panose="02020603050405020304" pitchFamily="18" charset="0"/>
              </a:rPr>
              <a:t>una</a:t>
            </a:r>
            <a:r>
              <a:rPr lang="en-US" sz="2800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a typeface="Times New Roman" panose="02020603050405020304" pitchFamily="18" charset="0"/>
              </a:rPr>
              <a:t>dintre</a:t>
            </a:r>
            <a:r>
              <a:rPr lang="en-US" sz="2800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a typeface="Times New Roman" panose="02020603050405020304" pitchFamily="18" charset="0"/>
              </a:rPr>
              <a:t>cele</a:t>
            </a:r>
            <a:r>
              <a:rPr lang="en-US" sz="2800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a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111111"/>
                </a:solidFill>
                <a:ea typeface="Times New Roman" panose="02020603050405020304" pitchFamily="18" charset="0"/>
              </a:rPr>
              <a:t>des</a:t>
            </a:r>
            <a:r>
              <a:rPr lang="ro-RO" sz="2800" dirty="0" smtClean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111111"/>
                </a:solidFill>
                <a:ea typeface="Times New Roman" panose="02020603050405020304" pitchFamily="18" charset="0"/>
              </a:rPr>
              <a:t>întâlnite</a:t>
            </a:r>
            <a:r>
              <a:rPr lang="en-US" sz="2800" dirty="0" smtClean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a typeface="Times New Roman" panose="02020603050405020304" pitchFamily="18" charset="0"/>
              </a:rPr>
              <a:t>cauze</a:t>
            </a:r>
            <a:r>
              <a:rPr lang="en-US" sz="2800" dirty="0">
                <a:solidFill>
                  <a:srgbClr val="111111"/>
                </a:solidFill>
                <a:ea typeface="Times New Roman" panose="02020603050405020304" pitchFamily="18" charset="0"/>
              </a:rPr>
              <a:t> de </a:t>
            </a:r>
            <a:r>
              <a:rPr lang="en-US" sz="2800" dirty="0" err="1">
                <a:solidFill>
                  <a:srgbClr val="111111"/>
                </a:solidFill>
                <a:ea typeface="Times New Roman" panose="02020603050405020304" pitchFamily="18" charset="0"/>
              </a:rPr>
              <a:t>deces</a:t>
            </a:r>
            <a:r>
              <a:rPr lang="en-US" sz="2800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a typeface="Times New Roman" panose="02020603050405020304" pitchFamily="18" charset="0"/>
              </a:rPr>
              <a:t>și</a:t>
            </a:r>
            <a:r>
              <a:rPr lang="en-US" sz="2800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a typeface="Times New Roman" panose="02020603050405020304" pitchFamily="18" charset="0"/>
              </a:rPr>
              <a:t>accidente</a:t>
            </a:r>
            <a:r>
              <a:rPr lang="en-US" sz="2800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a typeface="Times New Roman" panose="02020603050405020304" pitchFamily="18" charset="0"/>
              </a:rPr>
              <a:t>medicale</a:t>
            </a:r>
            <a:r>
              <a:rPr lang="en-US" sz="2800" dirty="0">
                <a:solidFill>
                  <a:srgbClr val="111111"/>
                </a:solidFill>
                <a:ea typeface="Times New Roman" panose="02020603050405020304" pitchFamily="18" charset="0"/>
              </a:rPr>
              <a:t>. </a:t>
            </a:r>
            <a:endParaRPr lang="en-US" sz="2800" dirty="0" smtClean="0">
              <a:solidFill>
                <a:srgbClr val="111111"/>
              </a:solidFill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spc="600" dirty="0" err="1" smtClean="0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Există</a:t>
            </a:r>
            <a:r>
              <a:rPr lang="en-US" sz="2800" b="1" spc="600" dirty="0" smtClean="0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 </a:t>
            </a:r>
            <a:r>
              <a:rPr lang="en-US" sz="2800" b="1" spc="600" dirty="0" err="1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mai</a:t>
            </a:r>
            <a:r>
              <a:rPr lang="en-US" sz="2800" b="1" spc="600" dirty="0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 </a:t>
            </a:r>
            <a:r>
              <a:rPr lang="en-US" sz="2800" b="1" spc="600" dirty="0" err="1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multe</a:t>
            </a:r>
            <a:r>
              <a:rPr lang="en-US" sz="2800" b="1" spc="600" dirty="0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 </a:t>
            </a:r>
            <a:r>
              <a:rPr lang="en-US" sz="2800" b="1" spc="600" dirty="0" err="1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decese</a:t>
            </a:r>
            <a:r>
              <a:rPr lang="en-US" sz="2800" b="1" spc="600" dirty="0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 </a:t>
            </a:r>
            <a:r>
              <a:rPr lang="en-US" sz="2800" b="1" spc="600" dirty="0" err="1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datorate</a:t>
            </a:r>
            <a:r>
              <a:rPr lang="en-US" sz="2800" b="1" spc="600" dirty="0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 </a:t>
            </a:r>
            <a:r>
              <a:rPr lang="en-US" sz="2800" b="1" spc="600" dirty="0" err="1" smtClean="0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erorilor</a:t>
            </a:r>
            <a:r>
              <a:rPr lang="ro-RO" sz="2800" b="1" spc="600" dirty="0" smtClean="0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 </a:t>
            </a:r>
            <a:r>
              <a:rPr lang="en-US" sz="2800" b="1" spc="600" dirty="0" err="1" smtClean="0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medicale</a:t>
            </a:r>
            <a:r>
              <a:rPr lang="en-US" sz="2800" b="1" spc="600" dirty="0" smtClean="0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 </a:t>
            </a:r>
            <a:r>
              <a:rPr lang="en-US" sz="2800" b="1" spc="600" dirty="0" err="1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decât</a:t>
            </a:r>
            <a:r>
              <a:rPr lang="en-US" sz="2800" b="1" spc="600" dirty="0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 </a:t>
            </a:r>
            <a:r>
              <a:rPr lang="en-US" sz="2800" b="1" spc="600" dirty="0" err="1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accidentelor</a:t>
            </a:r>
            <a:r>
              <a:rPr lang="en-US" sz="2800" b="1" spc="600" dirty="0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 de </a:t>
            </a:r>
            <a:r>
              <a:rPr lang="en-US" sz="2800" b="1" spc="600" dirty="0" err="1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circulație</a:t>
            </a:r>
            <a:r>
              <a:rPr lang="en-US" sz="2800" b="1" spc="600" dirty="0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, </a:t>
            </a:r>
            <a:r>
              <a:rPr lang="en-US" sz="2800" b="1" spc="600" dirty="0" err="1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cancerului</a:t>
            </a:r>
            <a:r>
              <a:rPr lang="en-US" sz="2800" b="1" spc="600" dirty="0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 de </a:t>
            </a:r>
            <a:r>
              <a:rPr lang="en-US" sz="2800" b="1" spc="600" dirty="0" err="1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sân</a:t>
            </a:r>
            <a:r>
              <a:rPr lang="en-US" sz="2800" b="1" spc="600" dirty="0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 </a:t>
            </a:r>
            <a:r>
              <a:rPr lang="en-US" sz="2800" b="1" spc="600" dirty="0" err="1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sau</a:t>
            </a:r>
            <a:r>
              <a:rPr lang="en-US" sz="2800" b="1" spc="600" dirty="0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 SIDA </a:t>
            </a:r>
            <a:r>
              <a:rPr lang="en-US" sz="2800" b="1" spc="600" baseline="30000" dirty="0">
                <a:solidFill>
                  <a:srgbClr val="111111"/>
                </a:solidFill>
                <a:ea typeface="Times New Roman" panose="02020603050405020304" pitchFamily="18" charset="0"/>
                <a:hlinkClick r:id="rId2"/>
              </a:rPr>
              <a:t>1</a:t>
            </a:r>
            <a:r>
              <a:rPr lang="en-US" sz="2800" b="1" spc="600" dirty="0" smtClean="0">
                <a:solidFill>
                  <a:srgbClr val="111111"/>
                </a:solidFill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endParaRPr lang="en-US" sz="2800" b="1" spc="600" dirty="0">
              <a:solidFill>
                <a:srgbClr val="111111"/>
              </a:solidFill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://fadic.net/medication-error-guideline/</a:t>
            </a:r>
            <a:endParaRPr lang="ro-MD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2800" b="1" spc="6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Statistici</a:t>
            </a:r>
            <a:r>
              <a:rPr lang="en-US" b="1" dirty="0" smtClean="0"/>
              <a:t>: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747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79614"/>
            <a:ext cx="11246497" cy="13552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Strategii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îmbunătățirea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îngrijirii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calitate</a:t>
            </a:r>
            <a:endParaRPr lang="ru-RU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F62CA710-87F2-787A-9580-FD58774649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669632"/>
              </p:ext>
            </p:extLst>
          </p:nvPr>
        </p:nvGraphicFramePr>
        <p:xfrm>
          <a:off x="414574" y="1681655"/>
          <a:ext cx="10898694" cy="471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45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8DFAEE81-AFEC-AE59-73B4-1142A793D6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51199"/>
              </p:ext>
            </p:extLst>
          </p:nvPr>
        </p:nvGraphicFramePr>
        <p:xfrm>
          <a:off x="346841" y="788276"/>
          <a:ext cx="10956699" cy="6069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92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307" y="1597572"/>
            <a:ext cx="111579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Managementul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riscurilor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legat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direct de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îmbunătățirea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calității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siguranței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îngrijirilor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identificarea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circumstanțelor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situațiilor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expun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pacienții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risc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luarea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unor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măsuri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prevenire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control al </a:t>
            </a:r>
            <a:r>
              <a:rPr lang="en-US" sz="24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acestor</a:t>
            </a:r>
            <a:r>
              <a:rPr lang="ro-RO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MD" sz="24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o-MD" sz="24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0" i="0" dirty="0">
              <a:solidFill>
                <a:srgbClr val="231F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F95C0A4-B5EB-41B9-AA87-EF3869968CE8}"/>
              </a:ext>
            </a:extLst>
          </p:cNvPr>
          <p:cNvSpPr txBox="1"/>
          <p:nvPr/>
        </p:nvSpPr>
        <p:spPr>
          <a:xfrm>
            <a:off x="-1" y="83361"/>
            <a:ext cx="109914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Managementul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erori</a:t>
            </a:r>
            <a:r>
              <a:rPr lang="ro-RO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medicale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FE3BA3A4-77E5-200D-5D30-6DBD6D131F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902787"/>
              </p:ext>
            </p:extLst>
          </p:nvPr>
        </p:nvGraphicFramePr>
        <p:xfrm>
          <a:off x="414491" y="2765072"/>
          <a:ext cx="10435647" cy="360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B00F7EB-A424-E766-5027-036EF45C7D00}"/>
              </a:ext>
            </a:extLst>
          </p:cNvPr>
          <p:cNvSpPr/>
          <p:nvPr/>
        </p:nvSpPr>
        <p:spPr>
          <a:xfrm>
            <a:off x="155306" y="1471245"/>
            <a:ext cx="11157961" cy="159757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324" y="978400"/>
            <a:ext cx="112929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</a:t>
            </a:r>
            <a:r>
              <a:rPr lang="ro-RO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iile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domeniului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legat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siguranța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pacientului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demonstrează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probleme</a:t>
            </a:r>
            <a:r>
              <a:rPr lang="ro-RO" sz="24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lang="en-US" sz="24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reale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</a:t>
            </a:r>
            <a:r>
              <a:rPr lang="ro-RO" sz="24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sistemul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îngrijire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sănătății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o-MD" sz="24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Există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24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depind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pregătirea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teoretico-practică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personalului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medical,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reduce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erorile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legate de diagnostic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tratament</a:t>
            </a:r>
            <a:r>
              <a:rPr lang="ro-RO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o-RO" sz="2400" dirty="0" smtClean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o-RO" sz="2400" dirty="0" smtClean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xistă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mulțime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puncte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slab</a:t>
            </a:r>
            <a:r>
              <a:rPr lang="en-US" sz="24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sistemului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îngrijiri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necesită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intervenție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amplă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partea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celor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decid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politica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sanitară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o-MD" sz="24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o-MD" sz="24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nevoie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organizare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atât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nivelul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sistemului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cât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nivelul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fiecărei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unități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oferă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îngrijiri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sănătate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o-MD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o-MD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Sunt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necesare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reglementări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accentul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creşterea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siguranței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pacientului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personalul medical.</a:t>
            </a:r>
            <a:endPara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C3F4721-FC19-3FDC-B59F-3BBB8A02BBDF}"/>
              </a:ext>
            </a:extLst>
          </p:cNvPr>
          <p:cNvSpPr txBox="1"/>
          <p:nvPr/>
        </p:nvSpPr>
        <p:spPr>
          <a:xfrm>
            <a:off x="128752" y="128662"/>
            <a:ext cx="110677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Concluzii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922" y="1105287"/>
            <a:ext cx="112023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Doar într-un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mediu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ro-RO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lucrătorii medicali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pacienții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vor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simți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într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-o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perpetuă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stare 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ro-RO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siguranță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pot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avea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pozitive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ceea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priveşte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calitatea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îngrijirilor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o-MD" sz="24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nevoie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informare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crearea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unor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trasee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coerente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pacientul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simtă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siguranță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iar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lucrătorii medicali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 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exact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de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facut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24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 cine </a:t>
            </a:r>
            <a:r>
              <a:rPr lang="en-US" sz="24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colaboreaz</a:t>
            </a:r>
            <a:r>
              <a:rPr lang="ro-RO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o-MD" sz="24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sz="24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NECESAR</a:t>
            </a:r>
            <a:r>
              <a:rPr lang="ro-RO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deschidere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învățarea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greşeli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 </a:t>
            </a:r>
            <a:r>
              <a:rPr lang="en-US" sz="24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ascunderea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unor adevaruri dureroase.</a:t>
            </a:r>
          </a:p>
          <a:p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o-RO" sz="2400" dirty="0" smtClean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Politicile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sanitare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trebuie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fie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centrate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bazate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informație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organizate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siguranț</a:t>
            </a:r>
            <a:r>
              <a:rPr lang="ro-RO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actorilor din domeniu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 + ASISTENT MEDICAL + MEDIC</a:t>
            </a:r>
            <a:endParaRPr lang="en-US" sz="3200" b="1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79FBDC4-F779-DB3F-D42E-898CC82A8CBF}"/>
              </a:ext>
            </a:extLst>
          </p:cNvPr>
          <p:cNvSpPr txBox="1"/>
          <p:nvPr/>
        </p:nvSpPr>
        <p:spPr>
          <a:xfrm>
            <a:off x="128752" y="128662"/>
            <a:ext cx="111845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Concluzii</a:t>
            </a:r>
            <a:r>
              <a:rPr lang="ro-RO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(continuare)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</a:rPr>
              <a:t>Definiția</a:t>
            </a:r>
            <a:r>
              <a:rPr lang="en-US" b="1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6491"/>
            <a:ext cx="10515600" cy="3761117"/>
          </a:xfrm>
        </p:spPr>
        <p:txBody>
          <a:bodyPr/>
          <a:lstStyle/>
          <a:p>
            <a:pPr marL="457200" indent="0">
              <a:spcBef>
                <a:spcPts val="0"/>
              </a:spcBef>
              <a:buNone/>
            </a:pPr>
            <a:endParaRPr lang="ro-RO" b="0" i="0" dirty="0" smtClean="0">
              <a:solidFill>
                <a:srgbClr val="171717"/>
              </a:solidFill>
              <a:effectLst/>
              <a:latin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o-RO" sz="3200" i="0" spc="-150" dirty="0" smtClean="0">
                <a:solidFill>
                  <a:srgbClr val="171717"/>
                </a:solidFill>
                <a:effectLst/>
              </a:rPr>
              <a:t>Eroarea</a:t>
            </a:r>
            <a:r>
              <a:rPr lang="en-US" sz="3200" i="0" spc="-150" dirty="0" smtClean="0">
                <a:solidFill>
                  <a:srgbClr val="171717"/>
                </a:solidFill>
                <a:effectLst/>
              </a:rPr>
              <a:t> </a:t>
            </a:r>
            <a:r>
              <a:rPr lang="ro-RO" sz="3200" i="0" spc="-150" dirty="0" smtClean="0">
                <a:solidFill>
                  <a:srgbClr val="171717"/>
                </a:solidFill>
                <a:effectLst/>
              </a:rPr>
              <a:t>medicală reprezinta un diagnostic sa</a:t>
            </a:r>
            <a:r>
              <a:rPr lang="en-US" sz="3200" i="0" spc="-150" dirty="0" smtClean="0">
                <a:solidFill>
                  <a:srgbClr val="171717"/>
                </a:solidFill>
                <a:effectLst/>
              </a:rPr>
              <a:t>u </a:t>
            </a:r>
            <a:r>
              <a:rPr lang="ro-RO" sz="3200" i="0" spc="-150" dirty="0" smtClean="0">
                <a:solidFill>
                  <a:srgbClr val="171717"/>
                </a:solidFill>
                <a:effectLst/>
              </a:rPr>
              <a:t>un </a:t>
            </a:r>
            <a:r>
              <a:rPr lang="ro-RO" sz="3200" i="0" u="none" spc="-150" dirty="0" smtClean="0">
                <a:solidFill>
                  <a:srgbClr val="171717"/>
                </a:solidFill>
                <a:effectLst/>
              </a:rPr>
              <a:t>tratament</a:t>
            </a:r>
            <a:r>
              <a:rPr lang="ro-RO" sz="3200" i="0" spc="-150" dirty="0" smtClean="0">
                <a:solidFill>
                  <a:srgbClr val="171717"/>
                </a:solidFill>
                <a:effectLst/>
              </a:rPr>
              <a:t> incorect sau incomplet al</a:t>
            </a:r>
            <a:r>
              <a:rPr lang="en-US" sz="3200" i="0" spc="-150" dirty="0" smtClean="0">
                <a:solidFill>
                  <a:srgbClr val="171717"/>
                </a:solidFill>
                <a:effectLst/>
              </a:rPr>
              <a:t> </a:t>
            </a:r>
            <a:r>
              <a:rPr lang="ro-RO" sz="3200" i="0" spc="-150" dirty="0" smtClean="0">
                <a:solidFill>
                  <a:srgbClr val="171717"/>
                </a:solidFill>
                <a:effectLst/>
              </a:rPr>
              <a:t>unei </a:t>
            </a:r>
            <a:r>
              <a:rPr lang="ro-RO" sz="3200" i="0" u="none" spc="-150" dirty="0" smtClean="0">
                <a:solidFill>
                  <a:srgbClr val="171717"/>
                </a:solidFill>
                <a:effectLst/>
              </a:rPr>
              <a:t>boli</a:t>
            </a:r>
            <a:r>
              <a:rPr lang="en-US" sz="3200" i="0" u="none" spc="-150" dirty="0" smtClean="0">
                <a:solidFill>
                  <a:srgbClr val="171717"/>
                </a:solidFill>
                <a:effectLst/>
              </a:rPr>
              <a:t>,</a:t>
            </a:r>
            <a:r>
              <a:rPr lang="ro-RO" sz="3200" i="0" spc="-150" dirty="0" smtClean="0">
                <a:solidFill>
                  <a:srgbClr val="171717"/>
                </a:solidFill>
                <a:effectLst/>
              </a:rPr>
              <a:t> </a:t>
            </a:r>
            <a:r>
              <a:rPr lang="ro-RO" sz="3200" i="0" u="none" spc="-150" dirty="0" smtClean="0">
                <a:solidFill>
                  <a:srgbClr val="171717"/>
                </a:solidFill>
                <a:effectLst/>
              </a:rPr>
              <a:t>rani</a:t>
            </a:r>
            <a:r>
              <a:rPr lang="en-US" sz="3200" i="0" u="none" spc="-150" dirty="0" smtClean="0">
                <a:solidFill>
                  <a:srgbClr val="171717"/>
                </a:solidFill>
                <a:effectLst/>
              </a:rPr>
              <a:t>,</a:t>
            </a:r>
            <a:r>
              <a:rPr lang="ro-RO" sz="3200" i="0" spc="-150" dirty="0" smtClean="0">
                <a:solidFill>
                  <a:srgbClr val="171717"/>
                </a:solidFill>
                <a:effectLst/>
              </a:rPr>
              <a:t> </a:t>
            </a:r>
            <a:r>
              <a:rPr lang="ro-RO" sz="3200" i="0" u="none" spc="-150" dirty="0" smtClean="0">
                <a:solidFill>
                  <a:srgbClr val="171717"/>
                </a:solidFill>
                <a:effectLst/>
              </a:rPr>
              <a:t>sindrom,</a:t>
            </a:r>
            <a:r>
              <a:rPr lang="ro-RO" sz="3200" i="0" spc="-150" dirty="0" smtClean="0">
                <a:solidFill>
                  <a:srgbClr val="171717"/>
                </a:solidFill>
                <a:effectLst/>
              </a:rPr>
              <a:t> </a:t>
            </a:r>
            <a:r>
              <a:rPr lang="ro-RO" sz="3200" i="0" u="none" spc="-150" dirty="0" smtClean="0">
                <a:solidFill>
                  <a:srgbClr val="171717"/>
                </a:solidFill>
                <a:effectLst/>
              </a:rPr>
              <a:t>comportament,</a:t>
            </a:r>
            <a:r>
              <a:rPr lang="ro-RO" sz="3200" i="0" spc="-150" dirty="0" smtClean="0">
                <a:solidFill>
                  <a:srgbClr val="171717"/>
                </a:solidFill>
                <a:effectLst/>
              </a:rPr>
              <a:t> </a:t>
            </a:r>
            <a:r>
              <a:rPr lang="ro-RO" sz="3200" i="0" u="none" spc="-150" dirty="0" smtClean="0">
                <a:solidFill>
                  <a:srgbClr val="171717"/>
                </a:solidFill>
                <a:effectLst/>
              </a:rPr>
              <a:t>infecție</a:t>
            </a:r>
            <a:r>
              <a:rPr lang="ro-RO" sz="3200" i="0" spc="-150" dirty="0" smtClean="0">
                <a:solidFill>
                  <a:srgbClr val="171717"/>
                </a:solidFill>
                <a:effectLst/>
              </a:rPr>
              <a:t> sau al unei alte dureri.</a:t>
            </a:r>
          </a:p>
          <a:p>
            <a:pPr algn="just">
              <a:lnSpc>
                <a:spcPct val="150000"/>
              </a:lnSpc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14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0" y="-342900"/>
            <a:ext cx="7053943" cy="5796644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5367338"/>
            <a:ext cx="9813925" cy="67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MULȚUMESC PENTRU ATENȚIA 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3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ACORDATĂ</a:t>
            </a:r>
          </a:p>
        </p:txBody>
      </p:sp>
    </p:spTree>
    <p:extLst>
      <p:ext uri="{BB962C8B-B14F-4D97-AF65-F5344CB8AC3E}">
        <p14:creationId xmlns:p14="http://schemas.microsoft.com/office/powerpoint/2010/main" val="25539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00273943"/>
              </p:ext>
            </p:extLst>
          </p:nvPr>
        </p:nvGraphicFramePr>
        <p:xfrm>
          <a:off x="879894" y="586596"/>
          <a:ext cx="10354163" cy="567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94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490537"/>
            <a:ext cx="1045028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4800" b="1" dirty="0" smtClean="0">
                <a:solidFill>
                  <a:srgbClr val="00297A"/>
                </a:solidFill>
              </a:rPr>
              <a:t>Erorile medicale</a:t>
            </a:r>
            <a:endParaRPr lang="ru-RU" sz="4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2127380"/>
            <a:ext cx="10515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sz="2800" b="1" dirty="0"/>
              <a:t>Erorile medicale apar pe tot parcursul îngrijirilor medicale</a:t>
            </a:r>
            <a:r>
              <a:rPr lang="ro-MD" sz="2800" dirty="0"/>
              <a:t>, astfel încât pot fi atribuite atât factorilor de sistem, cât și factorilor umani. </a:t>
            </a:r>
          </a:p>
          <a:p>
            <a:endParaRPr lang="ro-MD" sz="2800" dirty="0"/>
          </a:p>
          <a:p>
            <a:r>
              <a:rPr lang="en-US" sz="2800" b="1" dirty="0" smtClean="0"/>
              <a:t> </a:t>
            </a:r>
            <a:r>
              <a:rPr lang="ro-MD" sz="2800" b="1" dirty="0" smtClean="0"/>
              <a:t>Cele </a:t>
            </a:r>
            <a:r>
              <a:rPr lang="ro-MD" sz="2800" b="1" dirty="0"/>
              <a:t>mai frecvente </a:t>
            </a:r>
            <a:r>
              <a:rPr lang="ro-MD" sz="2800" b="1" dirty="0" smtClean="0"/>
              <a:t>incidente:</a:t>
            </a:r>
            <a:endParaRPr lang="en-US" sz="2800" b="1" dirty="0" smtClean="0"/>
          </a:p>
          <a:p>
            <a:endParaRPr lang="ro-MD" sz="2800" b="1" dirty="0"/>
          </a:p>
          <a:p>
            <a:r>
              <a:rPr lang="en-US" sz="2800" dirty="0" smtClean="0"/>
              <a:t>    * </a:t>
            </a:r>
            <a:r>
              <a:rPr lang="ro-MD" sz="2800" dirty="0" smtClean="0"/>
              <a:t>procedurile </a:t>
            </a:r>
            <a:r>
              <a:rPr lang="ro-MD" sz="2800" dirty="0"/>
              <a:t>chirurgicale 27%;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    * </a:t>
            </a:r>
            <a:r>
              <a:rPr lang="ro-MD" sz="2800" b="1" dirty="0" smtClean="0">
                <a:solidFill>
                  <a:srgbClr val="C00000"/>
                </a:solidFill>
              </a:rPr>
              <a:t>erorile </a:t>
            </a:r>
            <a:r>
              <a:rPr lang="ro-MD" sz="2800" b="1" dirty="0">
                <a:solidFill>
                  <a:srgbClr val="C00000"/>
                </a:solidFill>
              </a:rPr>
              <a:t>de medicație 18,3%;</a:t>
            </a:r>
          </a:p>
          <a:p>
            <a:r>
              <a:rPr lang="en-US" sz="2800" dirty="0" smtClean="0"/>
              <a:t>    * </a:t>
            </a:r>
            <a:r>
              <a:rPr lang="ro-MD" sz="2800" dirty="0" smtClean="0"/>
              <a:t>infecțiile </a:t>
            </a:r>
            <a:r>
              <a:rPr lang="ro-MD" sz="2800" dirty="0"/>
              <a:t>asociate asistenței medicale 12,2</a:t>
            </a:r>
            <a:r>
              <a:rPr lang="ro-MD" sz="2800" dirty="0" smtClean="0"/>
              <a:t>%.</a:t>
            </a:r>
            <a:r>
              <a:rPr lang="ro-RO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o-RO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WHO</a:t>
            </a: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“Patient Safety,” Cham, 2017. : </a:t>
            </a: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http://apps.who.int/iris</a:t>
            </a: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en-US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o-RO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05" y="156238"/>
            <a:ext cx="11484637" cy="1320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frecvente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</a:t>
            </a:r>
            <a:r>
              <a:rPr lang="ro-RO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facute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asisten</a:t>
            </a:r>
            <a:r>
              <a:rPr lang="ro-RO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</a:t>
            </a:r>
            <a:r>
              <a:rPr lang="ro-MD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388" y="1696777"/>
            <a:ext cx="7300019" cy="47881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o-MD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recuno</a:t>
            </a:r>
            <a:r>
              <a:rPr lang="ro-MD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ro-MD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</a:t>
            </a:r>
            <a:r>
              <a:rPr lang="ro-MD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comunici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suficient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raportezi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prea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ro-RO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</a:t>
            </a:r>
            <a:r>
              <a:rPr lang="ro-RO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ăț</a:t>
            </a:r>
            <a:r>
              <a:rPr lang="en-US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altora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1028" name="Picture 4" descr="What is an APP – and What Can They Do? | Health Hive">
            <a:extLst>
              <a:ext uri="{FF2B5EF4-FFF2-40B4-BE49-F238E27FC236}">
                <a16:creationId xmlns="" xmlns:a16="http://schemas.microsoft.com/office/drawing/2014/main" id="{8BB089EB-53F3-1712-0590-8D5687826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70" y="2134914"/>
            <a:ext cx="2840420" cy="284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76301" y="5942424"/>
            <a:ext cx="6083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https://doi.org/10.52692/1857-0011.2023.3-77.04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2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0E42DA5B-B4A9-A162-C0D2-16973221BA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506577"/>
              </p:ext>
            </p:extLst>
          </p:nvPr>
        </p:nvGraphicFramePr>
        <p:xfrm>
          <a:off x="347217" y="540394"/>
          <a:ext cx="11073452" cy="5503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02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7391" y="930073"/>
            <a:ext cx="935157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o-RO" sz="32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32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b="1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numită</a:t>
            </a:r>
            <a:r>
              <a:rPr lang="en-US" sz="32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32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eroare</a:t>
            </a:r>
            <a:r>
              <a:rPr lang="en-US" sz="32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2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execuție</a:t>
            </a:r>
            <a:r>
              <a:rPr lang="en-US" sz="32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 dirty="0">
              <a:solidFill>
                <a:srgbClr val="A60F2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(NUMAI CINE NU MUNCEŞTE</a:t>
            </a:r>
            <a:r>
              <a:rPr lang="ro-RO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 GREŞEŞTE!). </a:t>
            </a:r>
          </a:p>
          <a:p>
            <a:endParaRPr lang="en-US" sz="32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sz="32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2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Poate</a:t>
            </a:r>
            <a:r>
              <a:rPr lang="en-US" sz="32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observată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poate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trece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neobservată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această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categorie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intră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greşelile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cauza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unor</a:t>
            </a:r>
            <a:r>
              <a:rPr lang="ro-RO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32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automatizme</a:t>
            </a:r>
            <a:r>
              <a:rPr lang="en-US" sz="32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memorie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când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cineva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uita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ro-RO" sz="32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 facă ceva.</a:t>
            </a:r>
            <a:endParaRPr lang="en-US" sz="3200" b="0" i="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FE2152-5A87-8E23-C50D-97966DD67256}"/>
              </a:ext>
            </a:extLst>
          </p:cNvPr>
          <p:cNvSpPr txBox="1"/>
          <p:nvPr/>
        </p:nvSpPr>
        <p:spPr>
          <a:xfrm>
            <a:off x="191815" y="222187"/>
            <a:ext cx="10168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Eroare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fără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intenție</a:t>
            </a:r>
            <a:endParaRPr lang="ru-RU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65544</TotalTime>
  <Words>1842</Words>
  <Application>Microsoft Office PowerPoint</Application>
  <PresentationFormat>Широкоэкранный</PresentationFormat>
  <Paragraphs>184</Paragraphs>
  <Slides>30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Times New Roman</vt:lpstr>
      <vt:lpstr>Verdana</vt:lpstr>
      <vt:lpstr>Wingdings</vt:lpstr>
      <vt:lpstr>Тема Office</vt:lpstr>
      <vt:lpstr>IMSP SCR „Timofei Moșneaga”</vt:lpstr>
      <vt:lpstr>În profesia de asistent medical, nu există loc de erori</vt:lpstr>
      <vt:lpstr>Definiția:</vt:lpstr>
      <vt:lpstr>Презентация PowerPoint</vt:lpstr>
      <vt:lpstr>Презентация PowerPoint</vt:lpstr>
      <vt:lpstr>Erorile medicale</vt:lpstr>
      <vt:lpstr> Cele mai frecvente 3 greșeli facute de asistenți medicali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Stresul + Foamea = Boala  </vt:lpstr>
      <vt:lpstr>Презентация PowerPoint</vt:lpstr>
      <vt:lpstr>Презентация PowerPoint</vt:lpstr>
      <vt:lpstr>Statistici: </vt:lpstr>
      <vt:lpstr>Strategii pentru îmbunătățirea îngrijirii de calitate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Utilizator 1</dc:creator>
  <cp:lastModifiedBy>Utilizator 1</cp:lastModifiedBy>
  <cp:revision>138</cp:revision>
  <cp:lastPrinted>2024-04-15T09:39:06Z</cp:lastPrinted>
  <dcterms:created xsi:type="dcterms:W3CDTF">2024-02-28T07:17:24Z</dcterms:created>
  <dcterms:modified xsi:type="dcterms:W3CDTF">2024-04-17T10:21:28Z</dcterms:modified>
</cp:coreProperties>
</file>