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1" r:id="rId2"/>
    <p:sldId id="312" r:id="rId3"/>
    <p:sldId id="258" r:id="rId4"/>
    <p:sldId id="257" r:id="rId5"/>
    <p:sldId id="318" r:id="rId6"/>
    <p:sldId id="263" r:id="rId7"/>
    <p:sldId id="287" r:id="rId8"/>
    <p:sldId id="259" r:id="rId9"/>
    <p:sldId id="260" r:id="rId10"/>
    <p:sldId id="316" r:id="rId11"/>
    <p:sldId id="301" r:id="rId12"/>
    <p:sldId id="317" r:id="rId13"/>
    <p:sldId id="291" r:id="rId14"/>
    <p:sldId id="309" r:id="rId15"/>
    <p:sldId id="292" r:id="rId16"/>
    <p:sldId id="265" r:id="rId17"/>
    <p:sldId id="266" r:id="rId18"/>
    <p:sldId id="307" r:id="rId19"/>
    <p:sldId id="293" r:id="rId20"/>
    <p:sldId id="294" r:id="rId21"/>
    <p:sldId id="280" r:id="rId22"/>
    <p:sldId id="295" r:id="rId23"/>
    <p:sldId id="296" r:id="rId24"/>
    <p:sldId id="306" r:id="rId25"/>
    <p:sldId id="297" r:id="rId26"/>
    <p:sldId id="298" r:id="rId27"/>
    <p:sldId id="314" r:id="rId28"/>
    <p:sldId id="299" r:id="rId29"/>
    <p:sldId id="300" r:id="rId30"/>
    <p:sldId id="302" r:id="rId31"/>
    <p:sldId id="268" r:id="rId32"/>
    <p:sldId id="303" r:id="rId33"/>
    <p:sldId id="304" r:id="rId34"/>
    <p:sldId id="315" r:id="rId35"/>
    <p:sldId id="319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" initials="U" lastIdx="5" clrIdx="0">
    <p:extLst>
      <p:ext uri="{19B8F6BF-5375-455C-9EA6-DF929625EA0E}">
        <p15:presenceInfo xmlns:p15="http://schemas.microsoft.com/office/powerpoint/2012/main" userId="Victoria 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308" autoAdjust="0"/>
  </p:normalViewPr>
  <p:slideViewPr>
    <p:cSldViewPr snapToGrid="0">
      <p:cViewPr varScale="1">
        <p:scale>
          <a:sx n="83" d="100"/>
          <a:sy n="83" d="100"/>
        </p:scale>
        <p:origin x="1674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5E00D-11B2-4039-945F-8830DAF9DDB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0E9C17-9D69-4DD4-AF74-B26F964E4B57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Selectarea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orectă</a:t>
          </a:r>
          <a:r>
            <a:rPr lang="en-US" sz="2400" dirty="0">
              <a:solidFill>
                <a:schemeClr val="tx1"/>
              </a:solidFill>
            </a:rPr>
            <a:t> a </a:t>
          </a:r>
          <a:r>
            <a:rPr lang="ro-RO" sz="2400" dirty="0">
              <a:solidFill>
                <a:schemeClr val="tx1"/>
              </a:solidFill>
            </a:rPr>
            <a:t>a</a:t>
          </a:r>
          <a:r>
            <a:rPr lang="en-US" sz="2400" dirty="0" err="1">
              <a:solidFill>
                <a:schemeClr val="tx1"/>
              </a:solidFill>
            </a:rPr>
            <a:t>ntibioticului</a:t>
          </a:r>
          <a:r>
            <a:rPr lang="en-US" sz="2400" dirty="0">
              <a:solidFill>
                <a:schemeClr val="tx1"/>
              </a:solidFill>
            </a:rPr>
            <a:t> </a:t>
          </a:r>
        </a:p>
      </dgm:t>
    </dgm:pt>
    <dgm:pt modelId="{D0C32C29-ED65-45DF-8DDC-78203201D070}" type="parTrans" cxnId="{E87D8784-3763-4609-A1BF-9FF8292DE1E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4502928-BBE3-45C9-9D2C-2D6F5EAC8614}" type="sibTrans" cxnId="{E87D8784-3763-4609-A1BF-9FF8292DE1E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0D31B2B-3BB2-4F09-B7C3-D413D914E476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D</a:t>
          </a:r>
          <a:r>
            <a:rPr lang="en-US" sz="2400" dirty="0" err="1">
              <a:solidFill>
                <a:schemeClr val="tx1"/>
              </a:solidFill>
            </a:rPr>
            <a:t>ozare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orespunzătoare</a:t>
          </a:r>
          <a:endParaRPr lang="ru-RU" sz="2400" dirty="0">
            <a:solidFill>
              <a:schemeClr val="tx1"/>
            </a:solidFill>
          </a:endParaRPr>
        </a:p>
      </dgm:t>
    </dgm:pt>
    <dgm:pt modelId="{76A991DE-2948-46BE-836F-5FEEC2BE4B70}" type="parTrans" cxnId="{1D2D6480-CF4A-48AA-9A0D-A5562A115A4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82C5D15-3B26-47AE-BF93-1D959E4B3EA7}" type="sibTrans" cxnId="{1D2D6480-CF4A-48AA-9A0D-A5562A115A4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7869213-9BC5-4580-A43F-341078C9373A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D</a:t>
          </a:r>
          <a:r>
            <a:rPr lang="en-US" sz="2400" dirty="0" err="1">
              <a:solidFill>
                <a:schemeClr val="tx1"/>
              </a:solidFill>
            </a:rPr>
            <a:t>urata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t</a:t>
          </a:r>
          <a:r>
            <a:rPr lang="en-US" sz="2400" dirty="0" err="1">
              <a:solidFill>
                <a:schemeClr val="tx1"/>
              </a:solidFill>
            </a:rPr>
            <a:t>ratamentului</a:t>
          </a:r>
          <a:endParaRPr lang="ru-RU" sz="2400" dirty="0">
            <a:solidFill>
              <a:schemeClr val="tx1"/>
            </a:solidFill>
          </a:endParaRPr>
        </a:p>
      </dgm:t>
    </dgm:pt>
    <dgm:pt modelId="{BBC14D02-D87C-4E44-9714-BE7CB28F1746}" type="parTrans" cxnId="{25635627-EC1F-4DA0-8382-22885769800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116EB6E-6BFA-4743-8672-8761476F23FB}" type="sibTrans" cxnId="{25635627-EC1F-4DA0-8382-22885769800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756E86C-34F8-4408-921E-3C37BB4C0328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M</a:t>
          </a:r>
          <a:r>
            <a:rPr lang="en-US" sz="2400" dirty="0" err="1">
              <a:solidFill>
                <a:schemeClr val="tx1"/>
              </a:solidFill>
            </a:rPr>
            <a:t>onitorizarea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r</a:t>
          </a:r>
          <a:r>
            <a:rPr lang="en-US" sz="2400" dirty="0" err="1">
              <a:solidFill>
                <a:schemeClr val="tx1"/>
              </a:solidFill>
            </a:rPr>
            <a:t>ăspunsului</a:t>
          </a:r>
          <a:r>
            <a:rPr lang="en-US" sz="2400" dirty="0">
              <a:solidFill>
                <a:schemeClr val="tx1"/>
              </a:solidFill>
            </a:rPr>
            <a:t> la </a:t>
          </a:r>
          <a:r>
            <a:rPr lang="ro-RO" sz="2400" dirty="0">
              <a:solidFill>
                <a:schemeClr val="tx1"/>
              </a:solidFill>
            </a:rPr>
            <a:t>t</a:t>
          </a:r>
          <a:r>
            <a:rPr lang="en-US" sz="2400" dirty="0" err="1">
              <a:solidFill>
                <a:schemeClr val="tx1"/>
              </a:solidFill>
            </a:rPr>
            <a:t>ratament</a:t>
          </a:r>
          <a:endParaRPr lang="ru-RU" sz="2400" dirty="0">
            <a:solidFill>
              <a:schemeClr val="tx1"/>
            </a:solidFill>
          </a:endParaRPr>
        </a:p>
      </dgm:t>
    </dgm:pt>
    <dgm:pt modelId="{7F076A8A-4667-40A9-BE7F-224AA7BF9FE7}" type="parTrans" cxnId="{00BD875A-B15E-42BF-95AF-94FBAB21119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E4E15E5-9D66-4202-89C5-AE771E713BB7}" type="sibTrans" cxnId="{00BD875A-B15E-42BF-95AF-94FBAB21119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F136F8B-2056-4D90-A5AF-73C522231C6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E</a:t>
          </a:r>
          <a:r>
            <a:rPr lang="en-US" sz="2400" dirty="0" err="1">
              <a:solidFill>
                <a:schemeClr val="tx1"/>
              </a:solidFill>
            </a:rPr>
            <a:t>vitarea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u</a:t>
          </a:r>
          <a:r>
            <a:rPr lang="en-US" sz="2400" dirty="0" err="1">
              <a:solidFill>
                <a:schemeClr val="tx1"/>
              </a:solidFill>
            </a:rPr>
            <a:t>tilizării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nejustificate</a:t>
          </a:r>
          <a:endParaRPr lang="ru-RU" sz="2400" dirty="0">
            <a:solidFill>
              <a:schemeClr val="tx1"/>
            </a:solidFill>
          </a:endParaRPr>
        </a:p>
      </dgm:t>
    </dgm:pt>
    <dgm:pt modelId="{7FF90A22-C2B6-4541-8885-FD4931ED728F}" type="parTrans" cxnId="{1847F96A-0911-469F-BCD7-204492C3F7C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9B43AAD-02F3-4084-A99A-EC38345624C8}" type="sibTrans" cxnId="{1847F96A-0911-469F-BCD7-204492C3F7C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D1CD50E-D1AA-4A4B-B0FD-F96ECBDBCD4C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I</a:t>
          </a:r>
          <a:r>
            <a:rPr lang="en-US" sz="2400" dirty="0" err="1">
              <a:solidFill>
                <a:schemeClr val="tx1"/>
              </a:solidFill>
            </a:rPr>
            <a:t>nformarea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și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i</a:t>
          </a:r>
          <a:r>
            <a:rPr lang="en-US" sz="2400" dirty="0" err="1">
              <a:solidFill>
                <a:schemeClr val="tx1"/>
              </a:solidFill>
            </a:rPr>
            <a:t>mplicarea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p</a:t>
          </a:r>
          <a:r>
            <a:rPr lang="en-US" sz="2400" dirty="0" err="1">
              <a:solidFill>
                <a:schemeClr val="tx1"/>
              </a:solidFill>
            </a:rPr>
            <a:t>acientului</a:t>
          </a:r>
          <a:endParaRPr lang="ru-RU" sz="2400" dirty="0">
            <a:solidFill>
              <a:schemeClr val="tx1"/>
            </a:solidFill>
          </a:endParaRPr>
        </a:p>
      </dgm:t>
    </dgm:pt>
    <dgm:pt modelId="{509269EF-C8DF-4CE8-A0CF-950F345AF7B4}" type="parTrans" cxnId="{1E662252-99C4-4CA9-9B20-CFA8C2ADBF0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0BE35A7-D38D-4243-8114-AB10CED61ABE}" type="sibTrans" cxnId="{1E662252-99C4-4CA9-9B20-CFA8C2ADBF0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6BD21FD-31C0-45D2-AACF-DB6D0D11CE1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Prezența infecției</a:t>
          </a:r>
          <a:endParaRPr lang="en-US" sz="2400" dirty="0">
            <a:solidFill>
              <a:schemeClr val="tx1"/>
            </a:solidFill>
          </a:endParaRPr>
        </a:p>
      </dgm:t>
    </dgm:pt>
    <dgm:pt modelId="{22BFF259-5548-41C0-A79A-B9B7507BC0FC}" type="parTrans" cxnId="{22193BC9-8833-454A-9721-78E9743D44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4612C4-4620-4BA6-9FAF-BF19E750D21A}" type="sibTrans" cxnId="{22193BC9-8833-454A-9721-78E9743D44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8D105C-F351-4F0F-9F02-544A979815BD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ombinația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r</a:t>
          </a:r>
          <a:r>
            <a:rPr lang="en-US" sz="2400" dirty="0" err="1">
              <a:solidFill>
                <a:schemeClr val="tx1"/>
              </a:solidFill>
            </a:rPr>
            <a:t>ațională</a:t>
          </a:r>
          <a:r>
            <a:rPr lang="en-US" sz="2400" dirty="0">
              <a:solidFill>
                <a:schemeClr val="tx1"/>
              </a:solidFill>
            </a:rPr>
            <a:t> de </a:t>
          </a:r>
          <a:r>
            <a:rPr lang="ro-RO" sz="2400" dirty="0">
              <a:solidFill>
                <a:schemeClr val="tx1"/>
              </a:solidFill>
            </a:rPr>
            <a:t>a</a:t>
          </a:r>
          <a:r>
            <a:rPr lang="en-US" sz="2400" dirty="0" err="1">
              <a:solidFill>
                <a:schemeClr val="tx1"/>
              </a:solidFill>
            </a:rPr>
            <a:t>ntibiotic</a:t>
          </a:r>
          <a:r>
            <a:rPr lang="ro-RO" sz="2400" dirty="0">
              <a:solidFill>
                <a:schemeClr val="tx1"/>
              </a:solidFill>
            </a:rPr>
            <a:t>e</a:t>
          </a:r>
          <a:endParaRPr lang="ru-RU" sz="2400" dirty="0">
            <a:solidFill>
              <a:schemeClr val="tx1"/>
            </a:solidFill>
          </a:endParaRPr>
        </a:p>
      </dgm:t>
    </dgm:pt>
    <dgm:pt modelId="{D1E3E32F-5287-461D-A364-A0A7FB553F4F}" type="parTrans" cxnId="{DCD9D189-A193-4CED-A3DC-E43B65A837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5A9A05-D8B5-4E03-9BE5-4B31F3795C56}" type="sibTrans" cxnId="{DCD9D189-A193-4CED-A3DC-E43B65A837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6F3578-B97A-48B4-8701-7ACAE0706C93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L</a:t>
          </a:r>
          <a:r>
            <a:rPr lang="en-US" sz="2400" dirty="0" err="1">
              <a:solidFill>
                <a:schemeClr val="tx1"/>
              </a:solidFill>
            </a:rPr>
            <a:t>uarea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în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onsiderare</a:t>
          </a:r>
          <a:r>
            <a:rPr lang="en-US" sz="2400" dirty="0">
              <a:solidFill>
                <a:schemeClr val="tx1"/>
              </a:solidFill>
            </a:rPr>
            <a:t> a </a:t>
          </a:r>
          <a:r>
            <a:rPr lang="ro-RO" sz="2400" dirty="0">
              <a:solidFill>
                <a:schemeClr val="tx1"/>
              </a:solidFill>
            </a:rPr>
            <a:t>p</a:t>
          </a:r>
          <a:r>
            <a:rPr lang="en-US" sz="2400" dirty="0" err="1">
              <a:solidFill>
                <a:schemeClr val="tx1"/>
              </a:solidFill>
            </a:rPr>
            <a:t>osibilelor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reacțiilor adverse</a:t>
          </a:r>
          <a:endParaRPr lang="ru-RU" sz="2400" dirty="0">
            <a:solidFill>
              <a:schemeClr val="tx1"/>
            </a:solidFill>
          </a:endParaRPr>
        </a:p>
      </dgm:t>
    </dgm:pt>
    <dgm:pt modelId="{CCCC0552-1B67-432F-A704-ABB426186780}" type="parTrans" cxnId="{806B1279-778D-4E30-94D8-F86A00DBCD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0A2A8C9-A6CB-4A77-A298-9CE3560840C3}" type="sibTrans" cxnId="{806B1279-778D-4E30-94D8-F86A00DBCD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44B44A-F596-44BB-A22B-ED004C2C35E4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Abordare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multidisciplinar</a:t>
          </a:r>
          <a:r>
            <a:rPr lang="ro-RO" sz="2400" dirty="0">
              <a:solidFill>
                <a:schemeClr val="tx1"/>
              </a:solidFill>
            </a:rPr>
            <a:t>ă</a:t>
          </a:r>
          <a:endParaRPr lang="en-US" sz="2400" dirty="0">
            <a:solidFill>
              <a:schemeClr val="tx1"/>
            </a:solidFill>
          </a:endParaRPr>
        </a:p>
        <a:p>
          <a:pPr rtl="0"/>
          <a:endParaRPr lang="ru-RU" sz="2400" dirty="0">
            <a:solidFill>
              <a:schemeClr val="tx1"/>
            </a:solidFill>
          </a:endParaRPr>
        </a:p>
      </dgm:t>
    </dgm:pt>
    <dgm:pt modelId="{8BB18182-B99D-4605-A29C-4FA32152EA18}" type="parTrans" cxnId="{758CFDFD-8F15-4153-98D0-8D879F272B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879D61-6212-4D8C-A297-26084A9DF4C4}" type="sibTrans" cxnId="{758CFDFD-8F15-4153-98D0-8D879F272B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AF4BE7-0E15-4715-BAB3-6D4B88D608F0}" type="pres">
      <dgm:prSet presAssocID="{7325E00D-11B2-4039-945F-8830DAF9DD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96F0E8-8048-43DE-8D7E-DB473986EC77}" type="pres">
      <dgm:prSet presAssocID="{C6BD21FD-31C0-45D2-AACF-DB6D0D11CE1B}" presName="thickLine" presStyleLbl="alignNode1" presStyleIdx="0" presStyleCnt="10"/>
      <dgm:spPr/>
    </dgm:pt>
    <dgm:pt modelId="{F7757DD4-0F32-4994-9A77-891D80366AF0}" type="pres">
      <dgm:prSet presAssocID="{C6BD21FD-31C0-45D2-AACF-DB6D0D11CE1B}" presName="horz1" presStyleCnt="0"/>
      <dgm:spPr/>
    </dgm:pt>
    <dgm:pt modelId="{0A553792-3455-45B7-A927-D8DBD0BA903B}" type="pres">
      <dgm:prSet presAssocID="{C6BD21FD-31C0-45D2-AACF-DB6D0D11CE1B}" presName="tx1" presStyleLbl="revTx" presStyleIdx="0" presStyleCnt="10"/>
      <dgm:spPr/>
      <dgm:t>
        <a:bodyPr/>
        <a:lstStyle/>
        <a:p>
          <a:endParaRPr lang="ru-RU"/>
        </a:p>
      </dgm:t>
    </dgm:pt>
    <dgm:pt modelId="{C8FB2719-AF3F-4B48-BCBF-9BF7A1E73EC7}" type="pres">
      <dgm:prSet presAssocID="{C6BD21FD-31C0-45D2-AACF-DB6D0D11CE1B}" presName="vert1" presStyleCnt="0"/>
      <dgm:spPr/>
    </dgm:pt>
    <dgm:pt modelId="{3886D9FC-E5EE-4E92-8F30-B6D7EE050967}" type="pres">
      <dgm:prSet presAssocID="{B10E9C17-9D69-4DD4-AF74-B26F964E4B57}" presName="thickLine" presStyleLbl="alignNode1" presStyleIdx="1" presStyleCnt="10"/>
      <dgm:spPr/>
    </dgm:pt>
    <dgm:pt modelId="{E52CEC8B-827C-4DD8-89EB-356D07C42E4B}" type="pres">
      <dgm:prSet presAssocID="{B10E9C17-9D69-4DD4-AF74-B26F964E4B57}" presName="horz1" presStyleCnt="0"/>
      <dgm:spPr/>
    </dgm:pt>
    <dgm:pt modelId="{00833EFD-034B-42CE-92E9-1B58E219AF02}" type="pres">
      <dgm:prSet presAssocID="{B10E9C17-9D69-4DD4-AF74-B26F964E4B57}" presName="tx1" presStyleLbl="revTx" presStyleIdx="1" presStyleCnt="10"/>
      <dgm:spPr/>
      <dgm:t>
        <a:bodyPr/>
        <a:lstStyle/>
        <a:p>
          <a:endParaRPr lang="ru-RU"/>
        </a:p>
      </dgm:t>
    </dgm:pt>
    <dgm:pt modelId="{6C41922B-772E-46A5-B0BC-BDFBEE14112E}" type="pres">
      <dgm:prSet presAssocID="{B10E9C17-9D69-4DD4-AF74-B26F964E4B57}" presName="vert1" presStyleCnt="0"/>
      <dgm:spPr/>
    </dgm:pt>
    <dgm:pt modelId="{6BC38621-B7E8-45A6-9A4F-791383217EA4}" type="pres">
      <dgm:prSet presAssocID="{A0D31B2B-3BB2-4F09-B7C3-D413D914E476}" presName="thickLine" presStyleLbl="alignNode1" presStyleIdx="2" presStyleCnt="10"/>
      <dgm:spPr/>
    </dgm:pt>
    <dgm:pt modelId="{84503769-4925-4A72-A59A-DFC495A5DEE9}" type="pres">
      <dgm:prSet presAssocID="{A0D31B2B-3BB2-4F09-B7C3-D413D914E476}" presName="horz1" presStyleCnt="0"/>
      <dgm:spPr/>
    </dgm:pt>
    <dgm:pt modelId="{168AB8E2-E6ED-43AB-8438-7769ABD20BC3}" type="pres">
      <dgm:prSet presAssocID="{A0D31B2B-3BB2-4F09-B7C3-D413D914E476}" presName="tx1" presStyleLbl="revTx" presStyleIdx="2" presStyleCnt="10"/>
      <dgm:spPr/>
      <dgm:t>
        <a:bodyPr/>
        <a:lstStyle/>
        <a:p>
          <a:endParaRPr lang="ru-RU"/>
        </a:p>
      </dgm:t>
    </dgm:pt>
    <dgm:pt modelId="{465371E3-E56A-4B3F-A0ED-9E18245C2B3E}" type="pres">
      <dgm:prSet presAssocID="{A0D31B2B-3BB2-4F09-B7C3-D413D914E476}" presName="vert1" presStyleCnt="0"/>
      <dgm:spPr/>
    </dgm:pt>
    <dgm:pt modelId="{E4C056F2-8902-4817-8243-72ADEE5499FF}" type="pres">
      <dgm:prSet presAssocID="{47869213-9BC5-4580-A43F-341078C9373A}" presName="thickLine" presStyleLbl="alignNode1" presStyleIdx="3" presStyleCnt="10"/>
      <dgm:spPr/>
    </dgm:pt>
    <dgm:pt modelId="{4E88553A-E470-4F41-A9D9-1B74E613DB20}" type="pres">
      <dgm:prSet presAssocID="{47869213-9BC5-4580-A43F-341078C9373A}" presName="horz1" presStyleCnt="0"/>
      <dgm:spPr/>
    </dgm:pt>
    <dgm:pt modelId="{DAC996D1-3713-4968-AC77-80220637F451}" type="pres">
      <dgm:prSet presAssocID="{47869213-9BC5-4580-A43F-341078C9373A}" presName="tx1" presStyleLbl="revTx" presStyleIdx="3" presStyleCnt="10"/>
      <dgm:spPr/>
      <dgm:t>
        <a:bodyPr/>
        <a:lstStyle/>
        <a:p>
          <a:endParaRPr lang="ru-RU"/>
        </a:p>
      </dgm:t>
    </dgm:pt>
    <dgm:pt modelId="{D5A88174-431E-43FB-90F9-9D2B3059B1E3}" type="pres">
      <dgm:prSet presAssocID="{47869213-9BC5-4580-A43F-341078C9373A}" presName="vert1" presStyleCnt="0"/>
      <dgm:spPr/>
    </dgm:pt>
    <dgm:pt modelId="{9E921B9F-E900-4A61-B239-D9A0AABA3C86}" type="pres">
      <dgm:prSet presAssocID="{D98D105C-F351-4F0F-9F02-544A979815BD}" presName="thickLine" presStyleLbl="alignNode1" presStyleIdx="4" presStyleCnt="10"/>
      <dgm:spPr/>
    </dgm:pt>
    <dgm:pt modelId="{35452C0C-23FD-4036-992D-67632C4B44CC}" type="pres">
      <dgm:prSet presAssocID="{D98D105C-F351-4F0F-9F02-544A979815BD}" presName="horz1" presStyleCnt="0"/>
      <dgm:spPr/>
    </dgm:pt>
    <dgm:pt modelId="{3E3C0329-D614-4EC5-9792-30F229011D60}" type="pres">
      <dgm:prSet presAssocID="{D98D105C-F351-4F0F-9F02-544A979815BD}" presName="tx1" presStyleLbl="revTx" presStyleIdx="4" presStyleCnt="10"/>
      <dgm:spPr/>
      <dgm:t>
        <a:bodyPr/>
        <a:lstStyle/>
        <a:p>
          <a:endParaRPr lang="ru-RU"/>
        </a:p>
      </dgm:t>
    </dgm:pt>
    <dgm:pt modelId="{685459B8-1EE7-467E-AE9B-B1FCA077C4FF}" type="pres">
      <dgm:prSet presAssocID="{D98D105C-F351-4F0F-9F02-544A979815BD}" presName="vert1" presStyleCnt="0"/>
      <dgm:spPr/>
    </dgm:pt>
    <dgm:pt modelId="{4EB4A23F-88B4-4DD9-BCD3-0CF0F08F2F2F}" type="pres">
      <dgm:prSet presAssocID="{056F3578-B97A-48B4-8701-7ACAE0706C93}" presName="thickLine" presStyleLbl="alignNode1" presStyleIdx="5" presStyleCnt="10"/>
      <dgm:spPr/>
    </dgm:pt>
    <dgm:pt modelId="{D820FC78-0A13-409A-B9B3-078D4A38B7CC}" type="pres">
      <dgm:prSet presAssocID="{056F3578-B97A-48B4-8701-7ACAE0706C93}" presName="horz1" presStyleCnt="0"/>
      <dgm:spPr/>
    </dgm:pt>
    <dgm:pt modelId="{DD74ACF8-9B2E-4F77-924B-DE55FF1E5510}" type="pres">
      <dgm:prSet presAssocID="{056F3578-B97A-48B4-8701-7ACAE0706C93}" presName="tx1" presStyleLbl="revTx" presStyleIdx="5" presStyleCnt="10"/>
      <dgm:spPr/>
      <dgm:t>
        <a:bodyPr/>
        <a:lstStyle/>
        <a:p>
          <a:endParaRPr lang="ru-RU"/>
        </a:p>
      </dgm:t>
    </dgm:pt>
    <dgm:pt modelId="{9E048800-4A81-4955-90DE-61F660486B0E}" type="pres">
      <dgm:prSet presAssocID="{056F3578-B97A-48B4-8701-7ACAE0706C93}" presName="vert1" presStyleCnt="0"/>
      <dgm:spPr/>
    </dgm:pt>
    <dgm:pt modelId="{130EC1EB-6D1B-4D61-99C0-F5AA6267CBFA}" type="pres">
      <dgm:prSet presAssocID="{A756E86C-34F8-4408-921E-3C37BB4C0328}" presName="thickLine" presStyleLbl="alignNode1" presStyleIdx="6" presStyleCnt="10"/>
      <dgm:spPr/>
    </dgm:pt>
    <dgm:pt modelId="{46A3DA7A-5AD8-40A2-B6EF-AFDF71D797FA}" type="pres">
      <dgm:prSet presAssocID="{A756E86C-34F8-4408-921E-3C37BB4C0328}" presName="horz1" presStyleCnt="0"/>
      <dgm:spPr/>
    </dgm:pt>
    <dgm:pt modelId="{0E0215F8-7BE4-4DE5-9A75-974AB0121805}" type="pres">
      <dgm:prSet presAssocID="{A756E86C-34F8-4408-921E-3C37BB4C0328}" presName="tx1" presStyleLbl="revTx" presStyleIdx="6" presStyleCnt="10"/>
      <dgm:spPr/>
      <dgm:t>
        <a:bodyPr/>
        <a:lstStyle/>
        <a:p>
          <a:endParaRPr lang="ru-RU"/>
        </a:p>
      </dgm:t>
    </dgm:pt>
    <dgm:pt modelId="{60F981D3-9164-4D42-BD91-7220B3898B04}" type="pres">
      <dgm:prSet presAssocID="{A756E86C-34F8-4408-921E-3C37BB4C0328}" presName="vert1" presStyleCnt="0"/>
      <dgm:spPr/>
    </dgm:pt>
    <dgm:pt modelId="{6FE6B142-EC70-479D-81F2-3EE696D2AE4D}" type="pres">
      <dgm:prSet presAssocID="{9F136F8B-2056-4D90-A5AF-73C522231C6B}" presName="thickLine" presStyleLbl="alignNode1" presStyleIdx="7" presStyleCnt="10"/>
      <dgm:spPr/>
    </dgm:pt>
    <dgm:pt modelId="{9D47A93B-BC13-4E0A-B90D-0CC6C500CAA6}" type="pres">
      <dgm:prSet presAssocID="{9F136F8B-2056-4D90-A5AF-73C522231C6B}" presName="horz1" presStyleCnt="0"/>
      <dgm:spPr/>
    </dgm:pt>
    <dgm:pt modelId="{BE2597BF-51BE-4B12-80DC-ACC714DFA0DA}" type="pres">
      <dgm:prSet presAssocID="{9F136F8B-2056-4D90-A5AF-73C522231C6B}" presName="tx1" presStyleLbl="revTx" presStyleIdx="7" presStyleCnt="10"/>
      <dgm:spPr/>
      <dgm:t>
        <a:bodyPr/>
        <a:lstStyle/>
        <a:p>
          <a:endParaRPr lang="ru-RU"/>
        </a:p>
      </dgm:t>
    </dgm:pt>
    <dgm:pt modelId="{51A26A5D-8BE8-4FC5-8A8D-31E8A2FB5B68}" type="pres">
      <dgm:prSet presAssocID="{9F136F8B-2056-4D90-A5AF-73C522231C6B}" presName="vert1" presStyleCnt="0"/>
      <dgm:spPr/>
    </dgm:pt>
    <dgm:pt modelId="{9B258E6F-A2C6-487B-BE68-4165ED51E014}" type="pres">
      <dgm:prSet presAssocID="{6D1CD50E-D1AA-4A4B-B0FD-F96ECBDBCD4C}" presName="thickLine" presStyleLbl="alignNode1" presStyleIdx="8" presStyleCnt="10"/>
      <dgm:spPr/>
    </dgm:pt>
    <dgm:pt modelId="{0AAF4232-DF1C-4AC4-8B47-9ED224FD4ABE}" type="pres">
      <dgm:prSet presAssocID="{6D1CD50E-D1AA-4A4B-B0FD-F96ECBDBCD4C}" presName="horz1" presStyleCnt="0"/>
      <dgm:spPr/>
    </dgm:pt>
    <dgm:pt modelId="{768E3B2F-1181-445F-8A52-1E7FDD58A32C}" type="pres">
      <dgm:prSet presAssocID="{6D1CD50E-D1AA-4A4B-B0FD-F96ECBDBCD4C}" presName="tx1" presStyleLbl="revTx" presStyleIdx="8" presStyleCnt="10"/>
      <dgm:spPr/>
      <dgm:t>
        <a:bodyPr/>
        <a:lstStyle/>
        <a:p>
          <a:endParaRPr lang="ru-RU"/>
        </a:p>
      </dgm:t>
    </dgm:pt>
    <dgm:pt modelId="{AB835E0E-C65C-4401-A629-5FEFF14FD69F}" type="pres">
      <dgm:prSet presAssocID="{6D1CD50E-D1AA-4A4B-B0FD-F96ECBDBCD4C}" presName="vert1" presStyleCnt="0"/>
      <dgm:spPr/>
    </dgm:pt>
    <dgm:pt modelId="{93227074-E547-43B7-8991-D3F8C91A0DA5}" type="pres">
      <dgm:prSet presAssocID="{2F44B44A-F596-44BB-A22B-ED004C2C35E4}" presName="thickLine" presStyleLbl="alignNode1" presStyleIdx="9" presStyleCnt="10"/>
      <dgm:spPr/>
    </dgm:pt>
    <dgm:pt modelId="{CA0828AE-7F9B-4E88-AB9E-1145F7333DB9}" type="pres">
      <dgm:prSet presAssocID="{2F44B44A-F596-44BB-A22B-ED004C2C35E4}" presName="horz1" presStyleCnt="0"/>
      <dgm:spPr/>
    </dgm:pt>
    <dgm:pt modelId="{11725A4B-5E0F-49B5-A1BB-C9A5E0B2D3C4}" type="pres">
      <dgm:prSet presAssocID="{2F44B44A-F596-44BB-A22B-ED004C2C35E4}" presName="tx1" presStyleLbl="revTx" presStyleIdx="9" presStyleCnt="10"/>
      <dgm:spPr/>
      <dgm:t>
        <a:bodyPr/>
        <a:lstStyle/>
        <a:p>
          <a:endParaRPr lang="ru-RU"/>
        </a:p>
      </dgm:t>
    </dgm:pt>
    <dgm:pt modelId="{83413767-AB8B-4EDA-AEC9-5B5B53CDC4E7}" type="pres">
      <dgm:prSet presAssocID="{2F44B44A-F596-44BB-A22B-ED004C2C35E4}" presName="vert1" presStyleCnt="0"/>
      <dgm:spPr/>
    </dgm:pt>
  </dgm:ptLst>
  <dgm:cxnLst>
    <dgm:cxn modelId="{00BD875A-B15E-42BF-95AF-94FBAB211195}" srcId="{7325E00D-11B2-4039-945F-8830DAF9DDBA}" destId="{A756E86C-34F8-4408-921E-3C37BB4C0328}" srcOrd="6" destOrd="0" parTransId="{7F076A8A-4667-40A9-BE7F-224AA7BF9FE7}" sibTransId="{CE4E15E5-9D66-4202-89C5-AE771E713BB7}"/>
    <dgm:cxn modelId="{25635627-EC1F-4DA0-8382-22885769800B}" srcId="{7325E00D-11B2-4039-945F-8830DAF9DDBA}" destId="{47869213-9BC5-4580-A43F-341078C9373A}" srcOrd="3" destOrd="0" parTransId="{BBC14D02-D87C-4E44-9714-BE7CB28F1746}" sibTransId="{5116EB6E-6BFA-4743-8672-8761476F23FB}"/>
    <dgm:cxn modelId="{B63757F3-4548-4BFA-B8CF-1BE5F9683B64}" type="presOf" srcId="{A756E86C-34F8-4408-921E-3C37BB4C0328}" destId="{0E0215F8-7BE4-4DE5-9A75-974AB0121805}" srcOrd="0" destOrd="0" presId="urn:microsoft.com/office/officeart/2008/layout/LinedList"/>
    <dgm:cxn modelId="{EE7E3DB6-5824-4DAE-8A00-B487602F7BDA}" type="presOf" srcId="{C6BD21FD-31C0-45D2-AACF-DB6D0D11CE1B}" destId="{0A553792-3455-45B7-A927-D8DBD0BA903B}" srcOrd="0" destOrd="0" presId="urn:microsoft.com/office/officeart/2008/layout/LinedList"/>
    <dgm:cxn modelId="{758CFDFD-8F15-4153-98D0-8D879F272BDB}" srcId="{7325E00D-11B2-4039-945F-8830DAF9DDBA}" destId="{2F44B44A-F596-44BB-A22B-ED004C2C35E4}" srcOrd="9" destOrd="0" parTransId="{8BB18182-B99D-4605-A29C-4FA32152EA18}" sibTransId="{14879D61-6212-4D8C-A297-26084A9DF4C4}"/>
    <dgm:cxn modelId="{EDD532AE-DE9E-4B70-B6D0-65A498CDF51B}" type="presOf" srcId="{056F3578-B97A-48B4-8701-7ACAE0706C93}" destId="{DD74ACF8-9B2E-4F77-924B-DE55FF1E5510}" srcOrd="0" destOrd="0" presId="urn:microsoft.com/office/officeart/2008/layout/LinedList"/>
    <dgm:cxn modelId="{FEB1AA66-726A-4465-AE26-D9DC823EDBCF}" type="presOf" srcId="{9F136F8B-2056-4D90-A5AF-73C522231C6B}" destId="{BE2597BF-51BE-4B12-80DC-ACC714DFA0DA}" srcOrd="0" destOrd="0" presId="urn:microsoft.com/office/officeart/2008/layout/LinedList"/>
    <dgm:cxn modelId="{DCD9D189-A193-4CED-A3DC-E43B65A83739}" srcId="{7325E00D-11B2-4039-945F-8830DAF9DDBA}" destId="{D98D105C-F351-4F0F-9F02-544A979815BD}" srcOrd="4" destOrd="0" parTransId="{D1E3E32F-5287-461D-A364-A0A7FB553F4F}" sibTransId="{E55A9A05-D8B5-4E03-9BE5-4B31F3795C56}"/>
    <dgm:cxn modelId="{22193BC9-8833-454A-9721-78E9743D44F5}" srcId="{7325E00D-11B2-4039-945F-8830DAF9DDBA}" destId="{C6BD21FD-31C0-45D2-AACF-DB6D0D11CE1B}" srcOrd="0" destOrd="0" parTransId="{22BFF259-5548-41C0-A79A-B9B7507BC0FC}" sibTransId="{4C4612C4-4620-4BA6-9FAF-BF19E750D21A}"/>
    <dgm:cxn modelId="{E87D8784-3763-4609-A1BF-9FF8292DE1E0}" srcId="{7325E00D-11B2-4039-945F-8830DAF9DDBA}" destId="{B10E9C17-9D69-4DD4-AF74-B26F964E4B57}" srcOrd="1" destOrd="0" parTransId="{D0C32C29-ED65-45DF-8DDC-78203201D070}" sibTransId="{84502928-BBE3-45C9-9D2C-2D6F5EAC8614}"/>
    <dgm:cxn modelId="{1E662252-99C4-4CA9-9B20-CFA8C2ADBF08}" srcId="{7325E00D-11B2-4039-945F-8830DAF9DDBA}" destId="{6D1CD50E-D1AA-4A4B-B0FD-F96ECBDBCD4C}" srcOrd="8" destOrd="0" parTransId="{509269EF-C8DF-4CE8-A0CF-950F345AF7B4}" sibTransId="{40BE35A7-D38D-4243-8114-AB10CED61ABE}"/>
    <dgm:cxn modelId="{F294EE25-8D6F-4BCB-8CF6-9503F999C745}" type="presOf" srcId="{7325E00D-11B2-4039-945F-8830DAF9DDBA}" destId="{8CAF4BE7-0E15-4715-BAB3-6D4B88D608F0}" srcOrd="0" destOrd="0" presId="urn:microsoft.com/office/officeart/2008/layout/LinedList"/>
    <dgm:cxn modelId="{190FF937-F467-4AFF-A346-38D7A772F796}" type="presOf" srcId="{2F44B44A-F596-44BB-A22B-ED004C2C35E4}" destId="{11725A4B-5E0F-49B5-A1BB-C9A5E0B2D3C4}" srcOrd="0" destOrd="0" presId="urn:microsoft.com/office/officeart/2008/layout/LinedList"/>
    <dgm:cxn modelId="{806B1279-778D-4E30-94D8-F86A00DBCDA8}" srcId="{7325E00D-11B2-4039-945F-8830DAF9DDBA}" destId="{056F3578-B97A-48B4-8701-7ACAE0706C93}" srcOrd="5" destOrd="0" parTransId="{CCCC0552-1B67-432F-A704-ABB426186780}" sibTransId="{90A2A8C9-A6CB-4A77-A298-9CE3560840C3}"/>
    <dgm:cxn modelId="{E47CB02D-D444-42B5-9F0E-145C4D66E045}" type="presOf" srcId="{6D1CD50E-D1AA-4A4B-B0FD-F96ECBDBCD4C}" destId="{768E3B2F-1181-445F-8A52-1E7FDD58A32C}" srcOrd="0" destOrd="0" presId="urn:microsoft.com/office/officeart/2008/layout/LinedList"/>
    <dgm:cxn modelId="{08C328C3-B8BC-4F66-8DF0-08C3840B249E}" type="presOf" srcId="{A0D31B2B-3BB2-4F09-B7C3-D413D914E476}" destId="{168AB8E2-E6ED-43AB-8438-7769ABD20BC3}" srcOrd="0" destOrd="0" presId="urn:microsoft.com/office/officeart/2008/layout/LinedList"/>
    <dgm:cxn modelId="{A3E90842-1D25-4FE5-A0E4-542A716B343C}" type="presOf" srcId="{B10E9C17-9D69-4DD4-AF74-B26F964E4B57}" destId="{00833EFD-034B-42CE-92E9-1B58E219AF02}" srcOrd="0" destOrd="0" presId="urn:microsoft.com/office/officeart/2008/layout/LinedList"/>
    <dgm:cxn modelId="{E83E01DB-55A6-4634-A8F8-50FB66135783}" type="presOf" srcId="{47869213-9BC5-4580-A43F-341078C9373A}" destId="{DAC996D1-3713-4968-AC77-80220637F451}" srcOrd="0" destOrd="0" presId="urn:microsoft.com/office/officeart/2008/layout/LinedList"/>
    <dgm:cxn modelId="{1A0363B4-6E67-4931-B3B4-658DF29C1C7E}" type="presOf" srcId="{D98D105C-F351-4F0F-9F02-544A979815BD}" destId="{3E3C0329-D614-4EC5-9792-30F229011D60}" srcOrd="0" destOrd="0" presId="urn:microsoft.com/office/officeart/2008/layout/LinedList"/>
    <dgm:cxn modelId="{1847F96A-0911-469F-BCD7-204492C3F7CE}" srcId="{7325E00D-11B2-4039-945F-8830DAF9DDBA}" destId="{9F136F8B-2056-4D90-A5AF-73C522231C6B}" srcOrd="7" destOrd="0" parTransId="{7FF90A22-C2B6-4541-8885-FD4931ED728F}" sibTransId="{E9B43AAD-02F3-4084-A99A-EC38345624C8}"/>
    <dgm:cxn modelId="{1D2D6480-CF4A-48AA-9A0D-A5562A115A4E}" srcId="{7325E00D-11B2-4039-945F-8830DAF9DDBA}" destId="{A0D31B2B-3BB2-4F09-B7C3-D413D914E476}" srcOrd="2" destOrd="0" parTransId="{76A991DE-2948-46BE-836F-5FEEC2BE4B70}" sibTransId="{E82C5D15-3B26-47AE-BF93-1D959E4B3EA7}"/>
    <dgm:cxn modelId="{8296FBC7-A3E6-4329-808B-639EE8E6504D}" type="presParOf" srcId="{8CAF4BE7-0E15-4715-BAB3-6D4B88D608F0}" destId="{2C96F0E8-8048-43DE-8D7E-DB473986EC77}" srcOrd="0" destOrd="0" presId="urn:microsoft.com/office/officeart/2008/layout/LinedList"/>
    <dgm:cxn modelId="{2A10F208-5A06-4988-9B55-B562A08A500B}" type="presParOf" srcId="{8CAF4BE7-0E15-4715-BAB3-6D4B88D608F0}" destId="{F7757DD4-0F32-4994-9A77-891D80366AF0}" srcOrd="1" destOrd="0" presId="urn:microsoft.com/office/officeart/2008/layout/LinedList"/>
    <dgm:cxn modelId="{645A1B73-940D-4688-9196-2154FC004828}" type="presParOf" srcId="{F7757DD4-0F32-4994-9A77-891D80366AF0}" destId="{0A553792-3455-45B7-A927-D8DBD0BA903B}" srcOrd="0" destOrd="0" presId="urn:microsoft.com/office/officeart/2008/layout/LinedList"/>
    <dgm:cxn modelId="{0BA447D3-9B02-4655-95E3-A81B786F101D}" type="presParOf" srcId="{F7757DD4-0F32-4994-9A77-891D80366AF0}" destId="{C8FB2719-AF3F-4B48-BCBF-9BF7A1E73EC7}" srcOrd="1" destOrd="0" presId="urn:microsoft.com/office/officeart/2008/layout/LinedList"/>
    <dgm:cxn modelId="{54ACADFA-D43D-4425-B265-37DE0E5A4AC2}" type="presParOf" srcId="{8CAF4BE7-0E15-4715-BAB3-6D4B88D608F0}" destId="{3886D9FC-E5EE-4E92-8F30-B6D7EE050967}" srcOrd="2" destOrd="0" presId="urn:microsoft.com/office/officeart/2008/layout/LinedList"/>
    <dgm:cxn modelId="{CFA1C79C-4E93-4E91-8B0B-EED7FCB4011F}" type="presParOf" srcId="{8CAF4BE7-0E15-4715-BAB3-6D4B88D608F0}" destId="{E52CEC8B-827C-4DD8-89EB-356D07C42E4B}" srcOrd="3" destOrd="0" presId="urn:microsoft.com/office/officeart/2008/layout/LinedList"/>
    <dgm:cxn modelId="{D3763DC8-AAA9-418C-9550-5DFFDE672CFE}" type="presParOf" srcId="{E52CEC8B-827C-4DD8-89EB-356D07C42E4B}" destId="{00833EFD-034B-42CE-92E9-1B58E219AF02}" srcOrd="0" destOrd="0" presId="urn:microsoft.com/office/officeart/2008/layout/LinedList"/>
    <dgm:cxn modelId="{46775916-BA7A-4301-823B-EEAE00329965}" type="presParOf" srcId="{E52CEC8B-827C-4DD8-89EB-356D07C42E4B}" destId="{6C41922B-772E-46A5-B0BC-BDFBEE14112E}" srcOrd="1" destOrd="0" presId="urn:microsoft.com/office/officeart/2008/layout/LinedList"/>
    <dgm:cxn modelId="{2170A8CE-9FE4-47E6-B020-4A159C480561}" type="presParOf" srcId="{8CAF4BE7-0E15-4715-BAB3-6D4B88D608F0}" destId="{6BC38621-B7E8-45A6-9A4F-791383217EA4}" srcOrd="4" destOrd="0" presId="urn:microsoft.com/office/officeart/2008/layout/LinedList"/>
    <dgm:cxn modelId="{EF0D9EFE-7C0F-4434-A913-30B343EB9725}" type="presParOf" srcId="{8CAF4BE7-0E15-4715-BAB3-6D4B88D608F0}" destId="{84503769-4925-4A72-A59A-DFC495A5DEE9}" srcOrd="5" destOrd="0" presId="urn:microsoft.com/office/officeart/2008/layout/LinedList"/>
    <dgm:cxn modelId="{BBB12B5C-F513-4001-8CCF-4332EDC559C6}" type="presParOf" srcId="{84503769-4925-4A72-A59A-DFC495A5DEE9}" destId="{168AB8E2-E6ED-43AB-8438-7769ABD20BC3}" srcOrd="0" destOrd="0" presId="urn:microsoft.com/office/officeart/2008/layout/LinedList"/>
    <dgm:cxn modelId="{E7E9B719-DB43-4717-AE81-CD6068BB45B4}" type="presParOf" srcId="{84503769-4925-4A72-A59A-DFC495A5DEE9}" destId="{465371E3-E56A-4B3F-A0ED-9E18245C2B3E}" srcOrd="1" destOrd="0" presId="urn:microsoft.com/office/officeart/2008/layout/LinedList"/>
    <dgm:cxn modelId="{6EE25BBE-41F3-4B92-9C29-F0883DF4F38E}" type="presParOf" srcId="{8CAF4BE7-0E15-4715-BAB3-6D4B88D608F0}" destId="{E4C056F2-8902-4817-8243-72ADEE5499FF}" srcOrd="6" destOrd="0" presId="urn:microsoft.com/office/officeart/2008/layout/LinedList"/>
    <dgm:cxn modelId="{D372441C-2B65-4F61-AF91-0EC321132D57}" type="presParOf" srcId="{8CAF4BE7-0E15-4715-BAB3-6D4B88D608F0}" destId="{4E88553A-E470-4F41-A9D9-1B74E613DB20}" srcOrd="7" destOrd="0" presId="urn:microsoft.com/office/officeart/2008/layout/LinedList"/>
    <dgm:cxn modelId="{85214688-A65B-4742-A81F-69C9CBABE4CC}" type="presParOf" srcId="{4E88553A-E470-4F41-A9D9-1B74E613DB20}" destId="{DAC996D1-3713-4968-AC77-80220637F451}" srcOrd="0" destOrd="0" presId="urn:microsoft.com/office/officeart/2008/layout/LinedList"/>
    <dgm:cxn modelId="{38D1E60D-B36A-421D-8001-2BE8B6980875}" type="presParOf" srcId="{4E88553A-E470-4F41-A9D9-1B74E613DB20}" destId="{D5A88174-431E-43FB-90F9-9D2B3059B1E3}" srcOrd="1" destOrd="0" presId="urn:microsoft.com/office/officeart/2008/layout/LinedList"/>
    <dgm:cxn modelId="{B4E82A49-EC92-42A4-824B-E0390398840B}" type="presParOf" srcId="{8CAF4BE7-0E15-4715-BAB3-6D4B88D608F0}" destId="{9E921B9F-E900-4A61-B239-D9A0AABA3C86}" srcOrd="8" destOrd="0" presId="urn:microsoft.com/office/officeart/2008/layout/LinedList"/>
    <dgm:cxn modelId="{94D25AE5-2F82-4D54-B7AF-B40A4436E561}" type="presParOf" srcId="{8CAF4BE7-0E15-4715-BAB3-6D4B88D608F0}" destId="{35452C0C-23FD-4036-992D-67632C4B44CC}" srcOrd="9" destOrd="0" presId="urn:microsoft.com/office/officeart/2008/layout/LinedList"/>
    <dgm:cxn modelId="{7E48C79B-EA28-4E5B-A58C-42BF6DBC8094}" type="presParOf" srcId="{35452C0C-23FD-4036-992D-67632C4B44CC}" destId="{3E3C0329-D614-4EC5-9792-30F229011D60}" srcOrd="0" destOrd="0" presId="urn:microsoft.com/office/officeart/2008/layout/LinedList"/>
    <dgm:cxn modelId="{8A62A53D-2B4C-46B5-986C-EEFCF9E11A83}" type="presParOf" srcId="{35452C0C-23FD-4036-992D-67632C4B44CC}" destId="{685459B8-1EE7-467E-AE9B-B1FCA077C4FF}" srcOrd="1" destOrd="0" presId="urn:microsoft.com/office/officeart/2008/layout/LinedList"/>
    <dgm:cxn modelId="{45627623-9E09-4B40-8D2A-2C0EF0FAB084}" type="presParOf" srcId="{8CAF4BE7-0E15-4715-BAB3-6D4B88D608F0}" destId="{4EB4A23F-88B4-4DD9-BCD3-0CF0F08F2F2F}" srcOrd="10" destOrd="0" presId="urn:microsoft.com/office/officeart/2008/layout/LinedList"/>
    <dgm:cxn modelId="{2359BD1F-6D49-4206-8646-B0278ABDEE0F}" type="presParOf" srcId="{8CAF4BE7-0E15-4715-BAB3-6D4B88D608F0}" destId="{D820FC78-0A13-409A-B9B3-078D4A38B7CC}" srcOrd="11" destOrd="0" presId="urn:microsoft.com/office/officeart/2008/layout/LinedList"/>
    <dgm:cxn modelId="{62A3B8AD-52E1-4CE9-8786-CFFB68135023}" type="presParOf" srcId="{D820FC78-0A13-409A-B9B3-078D4A38B7CC}" destId="{DD74ACF8-9B2E-4F77-924B-DE55FF1E5510}" srcOrd="0" destOrd="0" presId="urn:microsoft.com/office/officeart/2008/layout/LinedList"/>
    <dgm:cxn modelId="{DF53C7F7-FD99-44DF-8594-C5074BFEACE7}" type="presParOf" srcId="{D820FC78-0A13-409A-B9B3-078D4A38B7CC}" destId="{9E048800-4A81-4955-90DE-61F660486B0E}" srcOrd="1" destOrd="0" presId="urn:microsoft.com/office/officeart/2008/layout/LinedList"/>
    <dgm:cxn modelId="{BCEE289A-E5F4-4EB0-9344-973FF1E829B6}" type="presParOf" srcId="{8CAF4BE7-0E15-4715-BAB3-6D4B88D608F0}" destId="{130EC1EB-6D1B-4D61-99C0-F5AA6267CBFA}" srcOrd="12" destOrd="0" presId="urn:microsoft.com/office/officeart/2008/layout/LinedList"/>
    <dgm:cxn modelId="{A1FC86F6-33C0-4B4B-B1F5-F5BD4A49BA0B}" type="presParOf" srcId="{8CAF4BE7-0E15-4715-BAB3-6D4B88D608F0}" destId="{46A3DA7A-5AD8-40A2-B6EF-AFDF71D797FA}" srcOrd="13" destOrd="0" presId="urn:microsoft.com/office/officeart/2008/layout/LinedList"/>
    <dgm:cxn modelId="{6B9517DB-E994-49C0-AE88-B7F20BF14A28}" type="presParOf" srcId="{46A3DA7A-5AD8-40A2-B6EF-AFDF71D797FA}" destId="{0E0215F8-7BE4-4DE5-9A75-974AB0121805}" srcOrd="0" destOrd="0" presId="urn:microsoft.com/office/officeart/2008/layout/LinedList"/>
    <dgm:cxn modelId="{C110B8E8-3496-42E2-A791-0A0EB326CEB2}" type="presParOf" srcId="{46A3DA7A-5AD8-40A2-B6EF-AFDF71D797FA}" destId="{60F981D3-9164-4D42-BD91-7220B3898B04}" srcOrd="1" destOrd="0" presId="urn:microsoft.com/office/officeart/2008/layout/LinedList"/>
    <dgm:cxn modelId="{15A8CBF2-19B0-46E4-8DD9-3B9B7988B86B}" type="presParOf" srcId="{8CAF4BE7-0E15-4715-BAB3-6D4B88D608F0}" destId="{6FE6B142-EC70-479D-81F2-3EE696D2AE4D}" srcOrd="14" destOrd="0" presId="urn:microsoft.com/office/officeart/2008/layout/LinedList"/>
    <dgm:cxn modelId="{A30F963D-33CD-4F84-8220-416C59BFCC39}" type="presParOf" srcId="{8CAF4BE7-0E15-4715-BAB3-6D4B88D608F0}" destId="{9D47A93B-BC13-4E0A-B90D-0CC6C500CAA6}" srcOrd="15" destOrd="0" presId="urn:microsoft.com/office/officeart/2008/layout/LinedList"/>
    <dgm:cxn modelId="{DC213004-0882-4148-BAF3-8A8D26E55CE2}" type="presParOf" srcId="{9D47A93B-BC13-4E0A-B90D-0CC6C500CAA6}" destId="{BE2597BF-51BE-4B12-80DC-ACC714DFA0DA}" srcOrd="0" destOrd="0" presId="urn:microsoft.com/office/officeart/2008/layout/LinedList"/>
    <dgm:cxn modelId="{DD866E7D-BD80-4329-BD88-E9F40E276384}" type="presParOf" srcId="{9D47A93B-BC13-4E0A-B90D-0CC6C500CAA6}" destId="{51A26A5D-8BE8-4FC5-8A8D-31E8A2FB5B68}" srcOrd="1" destOrd="0" presId="urn:microsoft.com/office/officeart/2008/layout/LinedList"/>
    <dgm:cxn modelId="{04521FD5-1715-437F-99CD-34C920F035DE}" type="presParOf" srcId="{8CAF4BE7-0E15-4715-BAB3-6D4B88D608F0}" destId="{9B258E6F-A2C6-487B-BE68-4165ED51E014}" srcOrd="16" destOrd="0" presId="urn:microsoft.com/office/officeart/2008/layout/LinedList"/>
    <dgm:cxn modelId="{A1EB93C7-45AD-4EFA-BD33-3151B724403D}" type="presParOf" srcId="{8CAF4BE7-0E15-4715-BAB3-6D4B88D608F0}" destId="{0AAF4232-DF1C-4AC4-8B47-9ED224FD4ABE}" srcOrd="17" destOrd="0" presId="urn:microsoft.com/office/officeart/2008/layout/LinedList"/>
    <dgm:cxn modelId="{290EA139-89AB-4F31-B5D5-FF2A043593D7}" type="presParOf" srcId="{0AAF4232-DF1C-4AC4-8B47-9ED224FD4ABE}" destId="{768E3B2F-1181-445F-8A52-1E7FDD58A32C}" srcOrd="0" destOrd="0" presId="urn:microsoft.com/office/officeart/2008/layout/LinedList"/>
    <dgm:cxn modelId="{249F1942-3691-4797-A8C9-6FAF01913F53}" type="presParOf" srcId="{0AAF4232-DF1C-4AC4-8B47-9ED224FD4ABE}" destId="{AB835E0E-C65C-4401-A629-5FEFF14FD69F}" srcOrd="1" destOrd="0" presId="urn:microsoft.com/office/officeart/2008/layout/LinedList"/>
    <dgm:cxn modelId="{09B81CBE-7246-4911-B759-EB5CAC783CBC}" type="presParOf" srcId="{8CAF4BE7-0E15-4715-BAB3-6D4B88D608F0}" destId="{93227074-E547-43B7-8991-D3F8C91A0DA5}" srcOrd="18" destOrd="0" presId="urn:microsoft.com/office/officeart/2008/layout/LinedList"/>
    <dgm:cxn modelId="{5E8A4494-030C-4C24-9DED-549F21B6046A}" type="presParOf" srcId="{8CAF4BE7-0E15-4715-BAB3-6D4B88D608F0}" destId="{CA0828AE-7F9B-4E88-AB9E-1145F7333DB9}" srcOrd="19" destOrd="0" presId="urn:microsoft.com/office/officeart/2008/layout/LinedList"/>
    <dgm:cxn modelId="{CFFF8C57-EAC7-4110-9CC9-EEBD3046358E}" type="presParOf" srcId="{CA0828AE-7F9B-4E88-AB9E-1145F7333DB9}" destId="{11725A4B-5E0F-49B5-A1BB-C9A5E0B2D3C4}" srcOrd="0" destOrd="0" presId="urn:microsoft.com/office/officeart/2008/layout/LinedList"/>
    <dgm:cxn modelId="{607E5208-F3C9-4619-A1A8-31465E3A59D9}" type="presParOf" srcId="{CA0828AE-7F9B-4E88-AB9E-1145F7333DB9}" destId="{83413767-AB8B-4EDA-AEC9-5B5B53CDC4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EE8A68-8CD7-4655-8D98-291EC949BAF5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8D89875-348A-46A3-8995-5BDA4751D099}">
      <dgm:prSet custT="1"/>
      <dgm:spPr/>
      <dgm:t>
        <a:bodyPr/>
        <a:lstStyle/>
        <a:p>
          <a:pPr rtl="0"/>
          <a:r>
            <a:rPr lang="ro-RO" sz="2800" dirty="0">
              <a:solidFill>
                <a:schemeClr val="tx1"/>
              </a:solidFill>
            </a:rPr>
            <a:t>5.  </a:t>
          </a:r>
          <a:r>
            <a:rPr lang="en-US" sz="2800" dirty="0" err="1">
              <a:solidFill>
                <a:schemeClr val="tx1"/>
              </a:solidFill>
            </a:rPr>
            <a:t>Selectarea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a</a:t>
          </a:r>
          <a:r>
            <a:rPr lang="en-US" sz="2800" dirty="0" err="1">
              <a:solidFill>
                <a:schemeClr val="tx1"/>
              </a:solidFill>
            </a:rPr>
            <a:t>ntibioticelor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în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f</a:t>
          </a:r>
          <a:r>
            <a:rPr lang="en-US" sz="2800" dirty="0" err="1">
              <a:solidFill>
                <a:schemeClr val="tx1"/>
              </a:solidFill>
            </a:rPr>
            <a:t>uncție</a:t>
          </a:r>
          <a:r>
            <a:rPr lang="en-US" sz="2800" dirty="0">
              <a:solidFill>
                <a:schemeClr val="tx1"/>
              </a:solidFill>
            </a:rPr>
            <a:t> de </a:t>
          </a:r>
          <a:r>
            <a:rPr lang="ro-RO" sz="2800" dirty="0">
              <a:solidFill>
                <a:schemeClr val="tx1"/>
              </a:solidFill>
            </a:rPr>
            <a:t>s</a:t>
          </a:r>
          <a:r>
            <a:rPr lang="en-US" sz="2800" dirty="0" err="1">
              <a:solidFill>
                <a:schemeClr val="tx1"/>
              </a:solidFill>
            </a:rPr>
            <a:t>everitatea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i</a:t>
          </a:r>
          <a:r>
            <a:rPr lang="en-US" sz="2800" dirty="0" err="1">
              <a:solidFill>
                <a:schemeClr val="tx1"/>
              </a:solidFill>
            </a:rPr>
            <a:t>nfecției</a:t>
          </a:r>
          <a:endParaRPr lang="ru-RU" sz="2800" dirty="0">
            <a:solidFill>
              <a:schemeClr val="tx1"/>
            </a:solidFill>
          </a:endParaRPr>
        </a:p>
      </dgm:t>
    </dgm:pt>
    <dgm:pt modelId="{F136C2B6-FC44-4808-B122-5A2B58006DEB}" type="parTrans" cxnId="{C0F81908-FDCD-40B0-BD71-D2C922AE00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3FB5B3-70A9-4BBF-879C-574CA58FED3A}" type="sibTrans" cxnId="{C0F81908-FDCD-40B0-BD71-D2C922AE00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9AFFDA-710C-4F03-BCDC-CC602BAD5F7E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În procese infecțioase severe se preferă medicamentele care au un mecanism de acțiune </a:t>
          </a:r>
          <a:r>
            <a:rPr lang="ro-RO" sz="2400" b="1" dirty="0">
              <a:solidFill>
                <a:schemeClr val="tx1"/>
              </a:solidFill>
            </a:rPr>
            <a:t>bactericid.</a:t>
          </a:r>
          <a:endParaRPr lang="ru-RU" sz="2400" b="1" dirty="0">
            <a:solidFill>
              <a:schemeClr val="tx1"/>
            </a:solidFill>
          </a:endParaRPr>
        </a:p>
      </dgm:t>
    </dgm:pt>
    <dgm:pt modelId="{1223E7EB-D5BD-44A0-A724-3C4614EA0F02}" type="parTrans" cxnId="{4E29220F-730D-47E2-A7E9-74C9309DD0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B2E264-BBB1-42EA-AC99-D5992E1AB751}" type="sibTrans" cxnId="{4E29220F-730D-47E2-A7E9-74C9309DD0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6146DB-D3D6-4054-8D93-30DAC36ADDF4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Asocierea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AB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bacteriostatice</a:t>
          </a:r>
          <a:r>
            <a:rPr lang="en-US" sz="2400" dirty="0">
              <a:solidFill>
                <a:schemeClr val="tx1"/>
              </a:solidFill>
            </a:rPr>
            <a:t> cu </a:t>
          </a:r>
          <a:r>
            <a:rPr lang="en-US" sz="2400" dirty="0" err="1">
              <a:solidFill>
                <a:schemeClr val="tx1"/>
              </a:solidFill>
            </a:rPr>
            <a:t>cele</a:t>
          </a:r>
          <a:r>
            <a:rPr lang="en-US" sz="2400" dirty="0">
              <a:solidFill>
                <a:schemeClr val="tx1"/>
              </a:solidFill>
            </a:rPr>
            <a:t> bactericide</a:t>
          </a:r>
          <a:r>
            <a:rPr lang="ro-RO" sz="2400" dirty="0">
              <a:solidFill>
                <a:schemeClr val="tx1"/>
              </a:solidFill>
            </a:rPr>
            <a:t> (</a:t>
          </a:r>
          <a:r>
            <a:rPr lang="en-US" sz="2400" dirty="0" err="1">
              <a:solidFill>
                <a:schemeClr val="tx1"/>
              </a:solidFill>
            </a:rPr>
            <a:t>eficiente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împotriva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microorganismelor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în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faza</a:t>
          </a:r>
          <a:r>
            <a:rPr lang="en-US" sz="2400" dirty="0">
              <a:solidFill>
                <a:schemeClr val="tx1"/>
              </a:solidFill>
            </a:rPr>
            <a:t> de </a:t>
          </a:r>
          <a:r>
            <a:rPr lang="en-US" sz="2400" dirty="0" err="1">
              <a:solidFill>
                <a:schemeClr val="tx1"/>
              </a:solidFill>
            </a:rPr>
            <a:t>creștere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și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reproducere</a:t>
          </a:r>
          <a:r>
            <a:rPr lang="ro-RO" sz="2400" dirty="0">
              <a:solidFill>
                <a:schemeClr val="tx1"/>
              </a:solidFill>
            </a:rPr>
            <a:t>)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b="1" dirty="0" err="1">
              <a:solidFill>
                <a:schemeClr val="tx1"/>
              </a:solidFill>
            </a:rPr>
            <a:t>ar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trebui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evitată</a:t>
          </a:r>
          <a:r>
            <a:rPr lang="en-US" sz="2400" b="1" dirty="0">
              <a:solidFill>
                <a:schemeClr val="tx1"/>
              </a:solidFill>
            </a:rPr>
            <a:t>. </a:t>
          </a:r>
          <a:r>
            <a:rPr lang="en-US" sz="2400" dirty="0" err="1">
              <a:solidFill>
                <a:schemeClr val="tx1"/>
              </a:solidFill>
            </a:rPr>
            <a:t>Acțiunea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bacteriostatică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caracterizată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prin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încetinirea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dezvoltării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și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reproducției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microorganismelor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poate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contribui</a:t>
          </a:r>
          <a:r>
            <a:rPr lang="en-US" sz="2400" dirty="0">
              <a:solidFill>
                <a:schemeClr val="tx1"/>
              </a:solidFill>
            </a:rPr>
            <a:t> la </a:t>
          </a:r>
          <a:r>
            <a:rPr lang="en-US" sz="2400" b="1" dirty="0" err="1">
              <a:solidFill>
                <a:schemeClr val="tx1"/>
              </a:solidFill>
            </a:rPr>
            <a:t>apariția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rezistenței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acestora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față</a:t>
          </a:r>
          <a:r>
            <a:rPr lang="en-US" sz="2400" dirty="0">
              <a:solidFill>
                <a:schemeClr val="tx1"/>
              </a:solidFill>
            </a:rPr>
            <a:t> de </a:t>
          </a:r>
          <a:r>
            <a:rPr lang="en-US" sz="2400" dirty="0" err="1">
              <a:solidFill>
                <a:schemeClr val="tx1"/>
              </a:solidFill>
            </a:rPr>
            <a:t>agenții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bactericizi</a:t>
          </a:r>
          <a:r>
            <a:rPr lang="en-US" sz="2400" dirty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9F2D9196-4AFD-4E38-8D78-685C77F29910}" type="parTrans" cxnId="{BDFEEDFE-867E-42E9-8E6B-DBAC465B25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040E39-4ACD-4D7E-8D47-384937017020}" type="sibTrans" cxnId="{BDFEEDFE-867E-42E9-8E6B-DBAC465B25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17A0E0-456F-4DA2-A793-200CCD6963F8}" type="pres">
      <dgm:prSet presAssocID="{FCEE8A68-8CD7-4655-8D98-291EC949BA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D2B810-F2D0-4914-ACA0-FB87A5B0DCBA}" type="pres">
      <dgm:prSet presAssocID="{E8D89875-348A-46A3-8995-5BDA4751D099}" presName="thickLine" presStyleLbl="alignNode1" presStyleIdx="0" presStyleCnt="1"/>
      <dgm:spPr/>
    </dgm:pt>
    <dgm:pt modelId="{B1CAC81F-82CB-4C83-950F-916A765A5C92}" type="pres">
      <dgm:prSet presAssocID="{E8D89875-348A-46A3-8995-5BDA4751D099}" presName="horz1" presStyleCnt="0"/>
      <dgm:spPr/>
    </dgm:pt>
    <dgm:pt modelId="{D7EB6465-3BA0-43FF-897E-2B3BEF9C4352}" type="pres">
      <dgm:prSet presAssocID="{E8D89875-348A-46A3-8995-5BDA4751D099}" presName="tx1" presStyleLbl="revTx" presStyleIdx="0" presStyleCnt="3"/>
      <dgm:spPr/>
      <dgm:t>
        <a:bodyPr/>
        <a:lstStyle/>
        <a:p>
          <a:endParaRPr lang="ru-RU"/>
        </a:p>
      </dgm:t>
    </dgm:pt>
    <dgm:pt modelId="{51DC240C-08D7-48EB-BEC8-E3A3E844FA5F}" type="pres">
      <dgm:prSet presAssocID="{E8D89875-348A-46A3-8995-5BDA4751D099}" presName="vert1" presStyleCnt="0"/>
      <dgm:spPr/>
    </dgm:pt>
    <dgm:pt modelId="{2A13A15D-888E-496C-BB4F-98335D928357}" type="pres">
      <dgm:prSet presAssocID="{CF9AFFDA-710C-4F03-BCDC-CC602BAD5F7E}" presName="vertSpace2a" presStyleCnt="0"/>
      <dgm:spPr/>
    </dgm:pt>
    <dgm:pt modelId="{2CBCB5D9-1A31-4122-850F-D821D0BE4FDF}" type="pres">
      <dgm:prSet presAssocID="{CF9AFFDA-710C-4F03-BCDC-CC602BAD5F7E}" presName="horz2" presStyleCnt="0"/>
      <dgm:spPr/>
    </dgm:pt>
    <dgm:pt modelId="{E99B2048-DD62-4DB9-9500-E6CE6A74BBED}" type="pres">
      <dgm:prSet presAssocID="{CF9AFFDA-710C-4F03-BCDC-CC602BAD5F7E}" presName="horzSpace2" presStyleCnt="0"/>
      <dgm:spPr/>
    </dgm:pt>
    <dgm:pt modelId="{B1372355-18FE-42C1-8CAA-A48A59926EDA}" type="pres">
      <dgm:prSet presAssocID="{CF9AFFDA-710C-4F03-BCDC-CC602BAD5F7E}" presName="tx2" presStyleLbl="revTx" presStyleIdx="1" presStyleCnt="3"/>
      <dgm:spPr/>
      <dgm:t>
        <a:bodyPr/>
        <a:lstStyle/>
        <a:p>
          <a:endParaRPr lang="ru-RU"/>
        </a:p>
      </dgm:t>
    </dgm:pt>
    <dgm:pt modelId="{1B8C3479-EEDF-4A5D-8E9B-4D092D222B5A}" type="pres">
      <dgm:prSet presAssocID="{CF9AFFDA-710C-4F03-BCDC-CC602BAD5F7E}" presName="vert2" presStyleCnt="0"/>
      <dgm:spPr/>
    </dgm:pt>
    <dgm:pt modelId="{0EECC54B-0E16-4FB2-8F42-22942F11FFC1}" type="pres">
      <dgm:prSet presAssocID="{CF9AFFDA-710C-4F03-BCDC-CC602BAD5F7E}" presName="thinLine2b" presStyleLbl="callout" presStyleIdx="0" presStyleCnt="2"/>
      <dgm:spPr/>
    </dgm:pt>
    <dgm:pt modelId="{BB6D0C43-F2FD-46D2-ADD4-CA0EFC538E0F}" type="pres">
      <dgm:prSet presAssocID="{CF9AFFDA-710C-4F03-BCDC-CC602BAD5F7E}" presName="vertSpace2b" presStyleCnt="0"/>
      <dgm:spPr/>
    </dgm:pt>
    <dgm:pt modelId="{F9B70E0D-0D49-4B34-9F7D-79E3BEE73374}" type="pres">
      <dgm:prSet presAssocID="{006146DB-D3D6-4054-8D93-30DAC36ADDF4}" presName="horz2" presStyleCnt="0"/>
      <dgm:spPr/>
    </dgm:pt>
    <dgm:pt modelId="{9AC8BBCE-6C45-432F-9A2F-0A4E44FF5DBB}" type="pres">
      <dgm:prSet presAssocID="{006146DB-D3D6-4054-8D93-30DAC36ADDF4}" presName="horzSpace2" presStyleCnt="0"/>
      <dgm:spPr/>
    </dgm:pt>
    <dgm:pt modelId="{DB106EC2-EC09-4245-9024-16AA6E71824B}" type="pres">
      <dgm:prSet presAssocID="{006146DB-D3D6-4054-8D93-30DAC36ADDF4}" presName="tx2" presStyleLbl="revTx" presStyleIdx="2" presStyleCnt="3"/>
      <dgm:spPr/>
      <dgm:t>
        <a:bodyPr/>
        <a:lstStyle/>
        <a:p>
          <a:endParaRPr lang="ru-RU"/>
        </a:p>
      </dgm:t>
    </dgm:pt>
    <dgm:pt modelId="{8EDB3EB7-F5AC-4FE1-90D1-42C7D4412344}" type="pres">
      <dgm:prSet presAssocID="{006146DB-D3D6-4054-8D93-30DAC36ADDF4}" presName="vert2" presStyleCnt="0"/>
      <dgm:spPr/>
    </dgm:pt>
    <dgm:pt modelId="{5AE324F6-CE14-4532-A012-1C26815D6EF9}" type="pres">
      <dgm:prSet presAssocID="{006146DB-D3D6-4054-8D93-30DAC36ADDF4}" presName="thinLine2b" presStyleLbl="callout" presStyleIdx="1" presStyleCnt="2"/>
      <dgm:spPr/>
    </dgm:pt>
    <dgm:pt modelId="{158F6FF9-0028-4979-A64E-A60021EFC0A7}" type="pres">
      <dgm:prSet presAssocID="{006146DB-D3D6-4054-8D93-30DAC36ADDF4}" presName="vertSpace2b" presStyleCnt="0"/>
      <dgm:spPr/>
    </dgm:pt>
  </dgm:ptLst>
  <dgm:cxnLst>
    <dgm:cxn modelId="{4E29220F-730D-47E2-A7E9-74C9309DD0F5}" srcId="{E8D89875-348A-46A3-8995-5BDA4751D099}" destId="{CF9AFFDA-710C-4F03-BCDC-CC602BAD5F7E}" srcOrd="0" destOrd="0" parTransId="{1223E7EB-D5BD-44A0-A724-3C4614EA0F02}" sibTransId="{DCB2E264-BBB1-42EA-AC99-D5992E1AB751}"/>
    <dgm:cxn modelId="{4995FFC9-D860-4626-94F8-784E55954B8B}" type="presOf" srcId="{006146DB-D3D6-4054-8D93-30DAC36ADDF4}" destId="{DB106EC2-EC09-4245-9024-16AA6E71824B}" srcOrd="0" destOrd="0" presId="urn:microsoft.com/office/officeart/2008/layout/LinedList"/>
    <dgm:cxn modelId="{BDFEEDFE-867E-42E9-8E6B-DBAC465B2583}" srcId="{E8D89875-348A-46A3-8995-5BDA4751D099}" destId="{006146DB-D3D6-4054-8D93-30DAC36ADDF4}" srcOrd="1" destOrd="0" parTransId="{9F2D9196-4AFD-4E38-8D78-685C77F29910}" sibTransId="{C2040E39-4ACD-4D7E-8D47-384937017020}"/>
    <dgm:cxn modelId="{C0F81908-FDCD-40B0-BD71-D2C922AE001B}" srcId="{FCEE8A68-8CD7-4655-8D98-291EC949BAF5}" destId="{E8D89875-348A-46A3-8995-5BDA4751D099}" srcOrd="0" destOrd="0" parTransId="{F136C2B6-FC44-4808-B122-5A2B58006DEB}" sibTransId="{3F3FB5B3-70A9-4BBF-879C-574CA58FED3A}"/>
    <dgm:cxn modelId="{C29C9FC5-6D85-4420-95D5-A96416BCE0D2}" type="presOf" srcId="{CF9AFFDA-710C-4F03-BCDC-CC602BAD5F7E}" destId="{B1372355-18FE-42C1-8CAA-A48A59926EDA}" srcOrd="0" destOrd="0" presId="urn:microsoft.com/office/officeart/2008/layout/LinedList"/>
    <dgm:cxn modelId="{6933B780-C019-487B-86B8-F893CCCA0FCA}" type="presOf" srcId="{E8D89875-348A-46A3-8995-5BDA4751D099}" destId="{D7EB6465-3BA0-43FF-897E-2B3BEF9C4352}" srcOrd="0" destOrd="0" presId="urn:microsoft.com/office/officeart/2008/layout/LinedList"/>
    <dgm:cxn modelId="{F70F4AA4-A2F8-4627-BD68-736A8FD0D7FB}" type="presOf" srcId="{FCEE8A68-8CD7-4655-8D98-291EC949BAF5}" destId="{F017A0E0-456F-4DA2-A793-200CCD6963F8}" srcOrd="0" destOrd="0" presId="urn:microsoft.com/office/officeart/2008/layout/LinedList"/>
    <dgm:cxn modelId="{2B68C0D1-0999-47B2-897B-AD51E7E14D19}" type="presParOf" srcId="{F017A0E0-456F-4DA2-A793-200CCD6963F8}" destId="{F2D2B810-F2D0-4914-ACA0-FB87A5B0DCBA}" srcOrd="0" destOrd="0" presId="urn:microsoft.com/office/officeart/2008/layout/LinedList"/>
    <dgm:cxn modelId="{5FDFB84F-C265-42C6-B037-7E66D523522A}" type="presParOf" srcId="{F017A0E0-456F-4DA2-A793-200CCD6963F8}" destId="{B1CAC81F-82CB-4C83-950F-916A765A5C92}" srcOrd="1" destOrd="0" presId="urn:microsoft.com/office/officeart/2008/layout/LinedList"/>
    <dgm:cxn modelId="{7E54A82B-C9D1-4EA4-9E08-DD236787DF9B}" type="presParOf" srcId="{B1CAC81F-82CB-4C83-950F-916A765A5C92}" destId="{D7EB6465-3BA0-43FF-897E-2B3BEF9C4352}" srcOrd="0" destOrd="0" presId="urn:microsoft.com/office/officeart/2008/layout/LinedList"/>
    <dgm:cxn modelId="{D81901BF-3A3B-4B9E-9F44-A34F0C9075B8}" type="presParOf" srcId="{B1CAC81F-82CB-4C83-950F-916A765A5C92}" destId="{51DC240C-08D7-48EB-BEC8-E3A3E844FA5F}" srcOrd="1" destOrd="0" presId="urn:microsoft.com/office/officeart/2008/layout/LinedList"/>
    <dgm:cxn modelId="{A3A09EA5-D56A-49D4-8CF9-E0B3C7EC61E3}" type="presParOf" srcId="{51DC240C-08D7-48EB-BEC8-E3A3E844FA5F}" destId="{2A13A15D-888E-496C-BB4F-98335D928357}" srcOrd="0" destOrd="0" presId="urn:microsoft.com/office/officeart/2008/layout/LinedList"/>
    <dgm:cxn modelId="{F27852FD-42D4-4AD4-8FEE-75A010B8BF01}" type="presParOf" srcId="{51DC240C-08D7-48EB-BEC8-E3A3E844FA5F}" destId="{2CBCB5D9-1A31-4122-850F-D821D0BE4FDF}" srcOrd="1" destOrd="0" presId="urn:microsoft.com/office/officeart/2008/layout/LinedList"/>
    <dgm:cxn modelId="{31209103-4BC8-4D53-81AC-1B09D903A45D}" type="presParOf" srcId="{2CBCB5D9-1A31-4122-850F-D821D0BE4FDF}" destId="{E99B2048-DD62-4DB9-9500-E6CE6A74BBED}" srcOrd="0" destOrd="0" presId="urn:microsoft.com/office/officeart/2008/layout/LinedList"/>
    <dgm:cxn modelId="{7ED5B749-BA2D-4ECD-87BC-615559399912}" type="presParOf" srcId="{2CBCB5D9-1A31-4122-850F-D821D0BE4FDF}" destId="{B1372355-18FE-42C1-8CAA-A48A59926EDA}" srcOrd="1" destOrd="0" presId="urn:microsoft.com/office/officeart/2008/layout/LinedList"/>
    <dgm:cxn modelId="{4CD22064-2560-40DA-B006-986362124CD1}" type="presParOf" srcId="{2CBCB5D9-1A31-4122-850F-D821D0BE4FDF}" destId="{1B8C3479-EEDF-4A5D-8E9B-4D092D222B5A}" srcOrd="2" destOrd="0" presId="urn:microsoft.com/office/officeart/2008/layout/LinedList"/>
    <dgm:cxn modelId="{3C2F6415-1CEB-44C5-B712-4CBB1B9AF650}" type="presParOf" srcId="{51DC240C-08D7-48EB-BEC8-E3A3E844FA5F}" destId="{0EECC54B-0E16-4FB2-8F42-22942F11FFC1}" srcOrd="2" destOrd="0" presId="urn:microsoft.com/office/officeart/2008/layout/LinedList"/>
    <dgm:cxn modelId="{F59C39D9-2EE8-4E6F-A4A7-4B9B244E47E8}" type="presParOf" srcId="{51DC240C-08D7-48EB-BEC8-E3A3E844FA5F}" destId="{BB6D0C43-F2FD-46D2-ADD4-CA0EFC538E0F}" srcOrd="3" destOrd="0" presId="urn:microsoft.com/office/officeart/2008/layout/LinedList"/>
    <dgm:cxn modelId="{2EEF4AE8-849C-413E-8970-6380E0DF1158}" type="presParOf" srcId="{51DC240C-08D7-48EB-BEC8-E3A3E844FA5F}" destId="{F9B70E0D-0D49-4B34-9F7D-79E3BEE73374}" srcOrd="4" destOrd="0" presId="urn:microsoft.com/office/officeart/2008/layout/LinedList"/>
    <dgm:cxn modelId="{973DB240-32AC-4CBA-93A4-CFD7505C156F}" type="presParOf" srcId="{F9B70E0D-0D49-4B34-9F7D-79E3BEE73374}" destId="{9AC8BBCE-6C45-432F-9A2F-0A4E44FF5DBB}" srcOrd="0" destOrd="0" presId="urn:microsoft.com/office/officeart/2008/layout/LinedList"/>
    <dgm:cxn modelId="{D48D1027-45F3-4F1D-BFD3-BFB82F40A39A}" type="presParOf" srcId="{F9B70E0D-0D49-4B34-9F7D-79E3BEE73374}" destId="{DB106EC2-EC09-4245-9024-16AA6E71824B}" srcOrd="1" destOrd="0" presId="urn:microsoft.com/office/officeart/2008/layout/LinedList"/>
    <dgm:cxn modelId="{71B46EDC-8DC8-4EC3-A410-AEC3F72F0770}" type="presParOf" srcId="{F9B70E0D-0D49-4B34-9F7D-79E3BEE73374}" destId="{8EDB3EB7-F5AC-4FE1-90D1-42C7D4412344}" srcOrd="2" destOrd="0" presId="urn:microsoft.com/office/officeart/2008/layout/LinedList"/>
    <dgm:cxn modelId="{AFA80EF6-433B-42CC-8EC9-F5DFB4FA5933}" type="presParOf" srcId="{51DC240C-08D7-48EB-BEC8-E3A3E844FA5F}" destId="{5AE324F6-CE14-4532-A012-1C26815D6EF9}" srcOrd="5" destOrd="0" presId="urn:microsoft.com/office/officeart/2008/layout/LinedList"/>
    <dgm:cxn modelId="{7F083232-89F0-4803-918E-B1E9D2D1D1CC}" type="presParOf" srcId="{51DC240C-08D7-48EB-BEC8-E3A3E844FA5F}" destId="{158F6FF9-0028-4979-A64E-A60021EFC0A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73CBF8-9218-464F-8912-6E9A20424174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5A880FA-2DCD-421E-8389-A21F6E112E9B}">
      <dgm:prSet custT="1"/>
      <dgm:spPr/>
      <dgm:t>
        <a:bodyPr/>
        <a:lstStyle/>
        <a:p>
          <a:pPr rtl="0"/>
          <a:r>
            <a:rPr lang="ro-RO" sz="2800" dirty="0">
              <a:solidFill>
                <a:schemeClr val="tx1"/>
              </a:solidFill>
            </a:rPr>
            <a:t>8. Selectarea AB cu cea mai optima </a:t>
          </a:r>
          <a:r>
            <a:rPr lang="ro-RO" sz="2800" b="1" dirty="0">
              <a:solidFill>
                <a:schemeClr val="tx1"/>
              </a:solidFill>
            </a:rPr>
            <a:t>calea de administrare</a:t>
          </a:r>
          <a:endParaRPr lang="ru-RU" sz="2800" b="1" dirty="0">
            <a:solidFill>
              <a:schemeClr val="tx1"/>
            </a:solidFill>
          </a:endParaRPr>
        </a:p>
      </dgm:t>
    </dgm:pt>
    <dgm:pt modelId="{CD2FD15E-555C-4681-8431-1EE9A89840E9}" type="parTrans" cxnId="{9DD24A27-F19C-4F9F-B925-8AF53E1990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37722E-1D10-4A88-9642-C03922C3197D}" type="sibTrans" cxnId="{9DD24A27-F19C-4F9F-B925-8AF53E1990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B8DED1-573B-4D7E-9198-F53A8BD17D72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Administrarea orală este potrivită pentru infecții moderate, în special în ambulatoriu. </a:t>
          </a:r>
          <a:endParaRPr lang="ru-RU" sz="2400" dirty="0">
            <a:solidFill>
              <a:schemeClr val="tx1"/>
            </a:solidFill>
          </a:endParaRPr>
        </a:p>
      </dgm:t>
    </dgm:pt>
    <dgm:pt modelId="{7948B1C9-20F6-40A6-88E8-ECA6A613436A}" type="parTrans" cxnId="{B6871CD9-D6CD-487C-A7D2-CD583787F9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0E3236-6ADD-4074-BA83-A8261AA1EF68}" type="sibTrans" cxnId="{B6871CD9-D6CD-487C-A7D2-CD583787F9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4FF244-249D-4E8E-93EB-1FC5915A5CDC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Pentru situații de urgență se preferă administrarea parenterală. </a:t>
          </a:r>
          <a:endParaRPr lang="ru-RU" sz="2400" dirty="0">
            <a:solidFill>
              <a:schemeClr val="tx1"/>
            </a:solidFill>
          </a:endParaRPr>
        </a:p>
      </dgm:t>
    </dgm:pt>
    <dgm:pt modelId="{C2EFFF2E-49BD-4B63-96D1-04BB2E25B690}" type="parTrans" cxnId="{F2E957D0-4C1C-4F0F-A7A6-1B952111DA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02CDF4-7203-4707-9421-38E81FC331FE}" type="sibTrans" cxnId="{F2E957D0-4C1C-4F0F-A7A6-1B952111DA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5D6788-8F74-4DE3-95E2-9330AA3FF8B4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Leziunile organelor necesită căi speciale, cum ar fi administrarea în canalul spinal pentru meningită</a:t>
          </a:r>
          <a:endParaRPr lang="ru-RU" sz="2400" dirty="0">
            <a:solidFill>
              <a:schemeClr val="tx1"/>
            </a:solidFill>
          </a:endParaRPr>
        </a:p>
      </dgm:t>
    </dgm:pt>
    <dgm:pt modelId="{5C36D64D-2B4B-43E3-8C7D-FC5D941B87BB}" type="parTrans" cxnId="{EC33DE4B-41E3-4A51-BC22-9D57C5B25E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4BF31D-A2D2-41B1-BBB2-34D791C50E69}" type="sibTrans" cxnId="{EC33DE4B-41E3-4A51-BC22-9D57C5B25E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7462D2-DA5B-4D41-85B5-74AB231EA65E}" type="pres">
      <dgm:prSet presAssocID="{A473CBF8-9218-464F-8912-6E9A204241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9354A-6042-4418-9A55-7E906A20D850}" type="pres">
      <dgm:prSet presAssocID="{B5A880FA-2DCD-421E-8389-A21F6E112E9B}" presName="linNode" presStyleCnt="0"/>
      <dgm:spPr/>
    </dgm:pt>
    <dgm:pt modelId="{F299E438-D18D-4149-BD15-74A31F4C15F6}" type="pres">
      <dgm:prSet presAssocID="{B5A880FA-2DCD-421E-8389-A21F6E112E9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12818-0D7C-47B2-A213-36D98C6897F1}" type="pres">
      <dgm:prSet presAssocID="{B5A880FA-2DCD-421E-8389-A21F6E112E9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A3FE3-9BF8-4677-A15C-578A9AB51CCE}" type="presOf" srcId="{3AB8DED1-573B-4D7E-9198-F53A8BD17D72}" destId="{67812818-0D7C-47B2-A213-36D98C6897F1}" srcOrd="0" destOrd="0" presId="urn:microsoft.com/office/officeart/2005/8/layout/vList5"/>
    <dgm:cxn modelId="{9566C0E0-8BB7-4FDE-A7C3-8D425486A82F}" type="presOf" srcId="{874FF244-249D-4E8E-93EB-1FC5915A5CDC}" destId="{67812818-0D7C-47B2-A213-36D98C6897F1}" srcOrd="0" destOrd="1" presId="urn:microsoft.com/office/officeart/2005/8/layout/vList5"/>
    <dgm:cxn modelId="{9DD24A27-F19C-4F9F-B925-8AF53E19901D}" srcId="{A473CBF8-9218-464F-8912-6E9A20424174}" destId="{B5A880FA-2DCD-421E-8389-A21F6E112E9B}" srcOrd="0" destOrd="0" parTransId="{CD2FD15E-555C-4681-8431-1EE9A89840E9}" sibTransId="{E237722E-1D10-4A88-9642-C03922C3197D}"/>
    <dgm:cxn modelId="{3029DDF9-6C40-467D-A330-75852E7EECB4}" type="presOf" srcId="{B5A880FA-2DCD-421E-8389-A21F6E112E9B}" destId="{F299E438-D18D-4149-BD15-74A31F4C15F6}" srcOrd="0" destOrd="0" presId="urn:microsoft.com/office/officeart/2005/8/layout/vList5"/>
    <dgm:cxn modelId="{F40201AC-7AEA-4615-80F2-756E01D65C6D}" type="presOf" srcId="{425D6788-8F74-4DE3-95E2-9330AA3FF8B4}" destId="{67812818-0D7C-47B2-A213-36D98C6897F1}" srcOrd="0" destOrd="2" presId="urn:microsoft.com/office/officeart/2005/8/layout/vList5"/>
    <dgm:cxn modelId="{B6871CD9-D6CD-487C-A7D2-CD583787F91C}" srcId="{B5A880FA-2DCD-421E-8389-A21F6E112E9B}" destId="{3AB8DED1-573B-4D7E-9198-F53A8BD17D72}" srcOrd="0" destOrd="0" parTransId="{7948B1C9-20F6-40A6-88E8-ECA6A613436A}" sibTransId="{4A0E3236-6ADD-4074-BA83-A8261AA1EF68}"/>
    <dgm:cxn modelId="{F2E957D0-4C1C-4F0F-A7A6-1B952111DA7B}" srcId="{B5A880FA-2DCD-421E-8389-A21F6E112E9B}" destId="{874FF244-249D-4E8E-93EB-1FC5915A5CDC}" srcOrd="1" destOrd="0" parTransId="{C2EFFF2E-49BD-4B63-96D1-04BB2E25B690}" sibTransId="{D002CDF4-7203-4707-9421-38E81FC331FE}"/>
    <dgm:cxn modelId="{EC33DE4B-41E3-4A51-BC22-9D57C5B25E31}" srcId="{B5A880FA-2DCD-421E-8389-A21F6E112E9B}" destId="{425D6788-8F74-4DE3-95E2-9330AA3FF8B4}" srcOrd="2" destOrd="0" parTransId="{5C36D64D-2B4B-43E3-8C7D-FC5D941B87BB}" sibTransId="{B24BF31D-A2D2-41B1-BBB2-34D791C50E69}"/>
    <dgm:cxn modelId="{879FC096-4349-4943-AB52-64225992ECE7}" type="presOf" srcId="{A473CBF8-9218-464F-8912-6E9A20424174}" destId="{6A7462D2-DA5B-4D41-85B5-74AB231EA65E}" srcOrd="0" destOrd="0" presId="urn:microsoft.com/office/officeart/2005/8/layout/vList5"/>
    <dgm:cxn modelId="{40E92D1E-7CFF-4899-A4FD-6748E8DBEBDA}" type="presParOf" srcId="{6A7462D2-DA5B-4D41-85B5-74AB231EA65E}" destId="{E449354A-6042-4418-9A55-7E906A20D850}" srcOrd="0" destOrd="0" presId="urn:microsoft.com/office/officeart/2005/8/layout/vList5"/>
    <dgm:cxn modelId="{035CCF6E-C3BF-44A2-8207-C8027C4CB3C1}" type="presParOf" srcId="{E449354A-6042-4418-9A55-7E906A20D850}" destId="{F299E438-D18D-4149-BD15-74A31F4C15F6}" srcOrd="0" destOrd="0" presId="urn:microsoft.com/office/officeart/2005/8/layout/vList5"/>
    <dgm:cxn modelId="{D8974024-198F-423E-A4DD-568624E97844}" type="presParOf" srcId="{E449354A-6042-4418-9A55-7E906A20D850}" destId="{67812818-0D7C-47B2-A213-36D98C6897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DF5FA9-63CC-48E6-BDD0-2ED9FAD2A8E5}" type="doc">
      <dgm:prSet loTypeId="urn:microsoft.com/office/officeart/2005/8/layout/h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67C3394-DE61-48FA-A138-C5B77A4AFF15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9. </a:t>
          </a:r>
          <a:r>
            <a:rPr lang="en-US" sz="2400" dirty="0" err="1">
              <a:solidFill>
                <a:schemeClr val="tx1"/>
              </a:solidFill>
            </a:rPr>
            <a:t>Selectarea</a:t>
          </a:r>
          <a:r>
            <a:rPr lang="en-US" sz="2400" dirty="0">
              <a:solidFill>
                <a:schemeClr val="tx1"/>
              </a:solidFill>
            </a:rPr>
            <a:t> AB </a:t>
          </a:r>
          <a:r>
            <a:rPr lang="en-US" sz="2400" dirty="0" err="1">
              <a:solidFill>
                <a:schemeClr val="tx1"/>
              </a:solidFill>
            </a:rPr>
            <a:t>potrivite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pentru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utilizarea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treptată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menținând</a:t>
          </a:r>
          <a:r>
            <a:rPr lang="en-US" sz="2400" dirty="0">
              <a:solidFill>
                <a:schemeClr val="tx1"/>
              </a:solidFill>
            </a:rPr>
            <a:t> un </a:t>
          </a:r>
          <a:r>
            <a:rPr lang="en-US" sz="2400" dirty="0" err="1">
              <a:solidFill>
                <a:schemeClr val="tx1"/>
              </a:solidFill>
            </a:rPr>
            <a:t>echilibru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optim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între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beneficii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și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riscuri</a:t>
          </a:r>
          <a:endParaRPr lang="ru-RU" sz="2400" dirty="0">
            <a:solidFill>
              <a:schemeClr val="tx1"/>
            </a:solidFill>
          </a:endParaRPr>
        </a:p>
      </dgm:t>
    </dgm:pt>
    <dgm:pt modelId="{2A296C5B-2AE3-43D0-9938-7DED0FBDEDDD}" type="parTrans" cxnId="{13FD046B-9683-492D-A669-EDDE7428DA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3B9FA-47FF-40A2-BDFF-9C4964E684B7}" type="sibTrans" cxnId="{13FD046B-9683-492D-A669-EDDE7428DA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032B26-66DA-4D5D-AABD-3EDBF511226B}">
      <dgm:prSet custT="1"/>
      <dgm:spPr/>
      <dgm:t>
        <a:bodyPr/>
        <a:lstStyle/>
        <a:p>
          <a:pPr rtl="0"/>
          <a:r>
            <a:rPr lang="ro-RO" sz="2000" dirty="0">
              <a:solidFill>
                <a:schemeClr val="tx1"/>
              </a:solidFill>
            </a:rPr>
            <a:t>După </a:t>
          </a:r>
          <a:r>
            <a:rPr lang="ro-RO" sz="2000" b="1" dirty="0">
              <a:solidFill>
                <a:schemeClr val="tx1"/>
              </a:solidFill>
            </a:rPr>
            <a:t>48-72 de ore </a:t>
          </a:r>
          <a:r>
            <a:rPr lang="ro-RO" sz="2000" dirty="0">
              <a:solidFill>
                <a:schemeClr val="tx1"/>
              </a:solidFill>
            </a:rPr>
            <a:t>de tratament antibacterian i/v se evaluează posibilitatea </a:t>
          </a:r>
          <a:r>
            <a:rPr lang="ro-RO" sz="2000" b="1" dirty="0">
              <a:solidFill>
                <a:schemeClr val="tx1"/>
              </a:solidFill>
            </a:rPr>
            <a:t>trecerii la tratament per oral</a:t>
          </a:r>
          <a:r>
            <a:rPr lang="en-US" sz="2000" b="1" dirty="0">
              <a:solidFill>
                <a:schemeClr val="tx1"/>
              </a:solidFill>
            </a:rPr>
            <a:t> (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/v to oral switch)</a:t>
          </a:r>
          <a:endParaRPr lang="ru-RU" sz="2000" b="1" dirty="0">
            <a:solidFill>
              <a:schemeClr val="tx1"/>
            </a:solidFill>
          </a:endParaRPr>
        </a:p>
      </dgm:t>
    </dgm:pt>
    <dgm:pt modelId="{8C06461E-8B0B-4858-BEF3-F59871E5B924}" type="parTrans" cxnId="{D36722E3-A293-4D64-9F0A-B31C98011A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DCA867-FEA9-4825-8E7A-B7FB327B1333}" type="sibTrans" cxnId="{D36722E3-A293-4D64-9F0A-B31C98011A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7FD024-AF58-4E82-B06F-E872C4CB62F5}" type="pres">
      <dgm:prSet presAssocID="{8EDF5FA9-63CC-48E6-BDD0-2ED9FAD2A8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022C97-EB25-4811-9606-BF66FBE24621}" type="pres">
      <dgm:prSet presAssocID="{8EDF5FA9-63CC-48E6-BDD0-2ED9FAD2A8E5}" presName="dummy" presStyleCnt="0"/>
      <dgm:spPr/>
    </dgm:pt>
    <dgm:pt modelId="{3ECFBC78-A98F-4EF6-8783-8756E84F494C}" type="pres">
      <dgm:prSet presAssocID="{8EDF5FA9-63CC-48E6-BDD0-2ED9FAD2A8E5}" presName="linH" presStyleCnt="0"/>
      <dgm:spPr/>
    </dgm:pt>
    <dgm:pt modelId="{E7935470-06A0-4CF8-83EA-D38849E9EF28}" type="pres">
      <dgm:prSet presAssocID="{8EDF5FA9-63CC-48E6-BDD0-2ED9FAD2A8E5}" presName="padding1" presStyleCnt="0"/>
      <dgm:spPr/>
    </dgm:pt>
    <dgm:pt modelId="{0C6F1EE7-EBA4-41BC-AF27-CA3DEA5F5DE9}" type="pres">
      <dgm:prSet presAssocID="{F67C3394-DE61-48FA-A138-C5B77A4AFF15}" presName="linV" presStyleCnt="0"/>
      <dgm:spPr/>
    </dgm:pt>
    <dgm:pt modelId="{BAFF4181-FA2C-4A82-971A-F096375F9C43}" type="pres">
      <dgm:prSet presAssocID="{F67C3394-DE61-48FA-A138-C5B77A4AFF15}" presName="spVertical1" presStyleCnt="0"/>
      <dgm:spPr/>
    </dgm:pt>
    <dgm:pt modelId="{1741D73D-06F8-4E10-88DD-F942F41723D8}" type="pres">
      <dgm:prSet presAssocID="{F67C3394-DE61-48FA-A138-C5B77A4AFF15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A4742-A4A8-4F4B-BE22-33381C51AF8C}" type="pres">
      <dgm:prSet presAssocID="{F67C3394-DE61-48FA-A138-C5B77A4AFF15}" presName="spVertical2" presStyleCnt="0"/>
      <dgm:spPr/>
    </dgm:pt>
    <dgm:pt modelId="{A6246C1D-6CF9-4E5C-ABDC-2F5235D68C07}" type="pres">
      <dgm:prSet presAssocID="{F67C3394-DE61-48FA-A138-C5B77A4AFF15}" presName="spVertical3" presStyleCnt="0"/>
      <dgm:spPr/>
    </dgm:pt>
    <dgm:pt modelId="{35C6D5B6-F3E2-4934-B731-3FFE6842A5C3}" type="pres">
      <dgm:prSet presAssocID="{77E3B9FA-47FF-40A2-BDFF-9C4964E684B7}" presName="space" presStyleCnt="0"/>
      <dgm:spPr/>
    </dgm:pt>
    <dgm:pt modelId="{E90EEBE6-0447-4D4E-B4B6-9D757B7524D0}" type="pres">
      <dgm:prSet presAssocID="{4D032B26-66DA-4D5D-AABD-3EDBF511226B}" presName="linV" presStyleCnt="0"/>
      <dgm:spPr/>
    </dgm:pt>
    <dgm:pt modelId="{049C30D1-37DE-4768-9CCB-F2147CEFFE3A}" type="pres">
      <dgm:prSet presAssocID="{4D032B26-66DA-4D5D-AABD-3EDBF511226B}" presName="spVertical1" presStyleCnt="0"/>
      <dgm:spPr/>
    </dgm:pt>
    <dgm:pt modelId="{C61CEE98-AECE-4B40-80F0-FE20CFF1C9C4}" type="pres">
      <dgm:prSet presAssocID="{4D032B26-66DA-4D5D-AABD-3EDBF511226B}" presName="parTx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6293B-741B-4FF5-B8BF-9C3E74EEEC2B}" type="pres">
      <dgm:prSet presAssocID="{4D032B26-66DA-4D5D-AABD-3EDBF511226B}" presName="spVertical2" presStyleCnt="0"/>
      <dgm:spPr/>
    </dgm:pt>
    <dgm:pt modelId="{A6BB4492-CAF6-470A-AFCE-4E0C0A70F82C}" type="pres">
      <dgm:prSet presAssocID="{4D032B26-66DA-4D5D-AABD-3EDBF511226B}" presName="spVertical3" presStyleCnt="0"/>
      <dgm:spPr/>
    </dgm:pt>
    <dgm:pt modelId="{64E73F8F-6AA4-46B0-AC41-B27117B3E025}" type="pres">
      <dgm:prSet presAssocID="{8EDF5FA9-63CC-48E6-BDD0-2ED9FAD2A8E5}" presName="padding2" presStyleCnt="0"/>
      <dgm:spPr/>
    </dgm:pt>
    <dgm:pt modelId="{24E2A4DD-5F9C-4669-92E2-5DF149D678A9}" type="pres">
      <dgm:prSet presAssocID="{8EDF5FA9-63CC-48E6-BDD0-2ED9FAD2A8E5}" presName="negArrow" presStyleCnt="0"/>
      <dgm:spPr/>
    </dgm:pt>
    <dgm:pt modelId="{98E05D49-6714-4454-9FD3-DA58051E3981}" type="pres">
      <dgm:prSet presAssocID="{8EDF5FA9-63CC-48E6-BDD0-2ED9FAD2A8E5}" presName="backgroundArrow" presStyleLbl="node1" presStyleIdx="0" presStyleCnt="1" custLinFactNeighborY="0"/>
      <dgm:spPr/>
    </dgm:pt>
  </dgm:ptLst>
  <dgm:cxnLst>
    <dgm:cxn modelId="{69FA28EB-81AB-4595-8A43-3F662AA514B2}" type="presOf" srcId="{8EDF5FA9-63CC-48E6-BDD0-2ED9FAD2A8E5}" destId="{9E7FD024-AF58-4E82-B06F-E872C4CB62F5}" srcOrd="0" destOrd="0" presId="urn:microsoft.com/office/officeart/2005/8/layout/hProcess3"/>
    <dgm:cxn modelId="{13FD046B-9683-492D-A669-EDDE7428DAA3}" srcId="{8EDF5FA9-63CC-48E6-BDD0-2ED9FAD2A8E5}" destId="{F67C3394-DE61-48FA-A138-C5B77A4AFF15}" srcOrd="0" destOrd="0" parTransId="{2A296C5B-2AE3-43D0-9938-7DED0FBDEDDD}" sibTransId="{77E3B9FA-47FF-40A2-BDFF-9C4964E684B7}"/>
    <dgm:cxn modelId="{D36722E3-A293-4D64-9F0A-B31C98011AE6}" srcId="{8EDF5FA9-63CC-48E6-BDD0-2ED9FAD2A8E5}" destId="{4D032B26-66DA-4D5D-AABD-3EDBF511226B}" srcOrd="1" destOrd="0" parTransId="{8C06461E-8B0B-4858-BEF3-F59871E5B924}" sibTransId="{84DCA867-FEA9-4825-8E7A-B7FB327B1333}"/>
    <dgm:cxn modelId="{5E4A45A9-5F45-4EB7-BCE8-028A2786E339}" type="presOf" srcId="{F67C3394-DE61-48FA-A138-C5B77A4AFF15}" destId="{1741D73D-06F8-4E10-88DD-F942F41723D8}" srcOrd="0" destOrd="0" presId="urn:microsoft.com/office/officeart/2005/8/layout/hProcess3"/>
    <dgm:cxn modelId="{4A6E8863-6430-486B-9DA7-4A191E6E756B}" type="presOf" srcId="{4D032B26-66DA-4D5D-AABD-3EDBF511226B}" destId="{C61CEE98-AECE-4B40-80F0-FE20CFF1C9C4}" srcOrd="0" destOrd="0" presId="urn:microsoft.com/office/officeart/2005/8/layout/hProcess3"/>
    <dgm:cxn modelId="{1789DFED-8B25-43D6-9EED-B6A179352641}" type="presParOf" srcId="{9E7FD024-AF58-4E82-B06F-E872C4CB62F5}" destId="{D6022C97-EB25-4811-9606-BF66FBE24621}" srcOrd="0" destOrd="0" presId="urn:microsoft.com/office/officeart/2005/8/layout/hProcess3"/>
    <dgm:cxn modelId="{04D8EC4F-F906-49CE-9C78-7D602C9DD13F}" type="presParOf" srcId="{9E7FD024-AF58-4E82-B06F-E872C4CB62F5}" destId="{3ECFBC78-A98F-4EF6-8783-8756E84F494C}" srcOrd="1" destOrd="0" presId="urn:microsoft.com/office/officeart/2005/8/layout/hProcess3"/>
    <dgm:cxn modelId="{584265A8-14CC-4D92-873F-D99491AD3237}" type="presParOf" srcId="{3ECFBC78-A98F-4EF6-8783-8756E84F494C}" destId="{E7935470-06A0-4CF8-83EA-D38849E9EF28}" srcOrd="0" destOrd="0" presId="urn:microsoft.com/office/officeart/2005/8/layout/hProcess3"/>
    <dgm:cxn modelId="{00620382-9BB5-4E27-A3AC-3D0AE5458B00}" type="presParOf" srcId="{3ECFBC78-A98F-4EF6-8783-8756E84F494C}" destId="{0C6F1EE7-EBA4-41BC-AF27-CA3DEA5F5DE9}" srcOrd="1" destOrd="0" presId="urn:microsoft.com/office/officeart/2005/8/layout/hProcess3"/>
    <dgm:cxn modelId="{45ADCE28-170A-444A-90C0-9C02B50A9E5D}" type="presParOf" srcId="{0C6F1EE7-EBA4-41BC-AF27-CA3DEA5F5DE9}" destId="{BAFF4181-FA2C-4A82-971A-F096375F9C43}" srcOrd="0" destOrd="0" presId="urn:microsoft.com/office/officeart/2005/8/layout/hProcess3"/>
    <dgm:cxn modelId="{3A4D6437-FA21-4EB1-9CC0-A905586211EF}" type="presParOf" srcId="{0C6F1EE7-EBA4-41BC-AF27-CA3DEA5F5DE9}" destId="{1741D73D-06F8-4E10-88DD-F942F41723D8}" srcOrd="1" destOrd="0" presId="urn:microsoft.com/office/officeart/2005/8/layout/hProcess3"/>
    <dgm:cxn modelId="{6E51484E-8852-4832-82AB-C4FE41FA9FEF}" type="presParOf" srcId="{0C6F1EE7-EBA4-41BC-AF27-CA3DEA5F5DE9}" destId="{868A4742-A4A8-4F4B-BE22-33381C51AF8C}" srcOrd="2" destOrd="0" presId="urn:microsoft.com/office/officeart/2005/8/layout/hProcess3"/>
    <dgm:cxn modelId="{EAA2DA7E-025E-4331-A151-3B3FD9CB1329}" type="presParOf" srcId="{0C6F1EE7-EBA4-41BC-AF27-CA3DEA5F5DE9}" destId="{A6246C1D-6CF9-4E5C-ABDC-2F5235D68C07}" srcOrd="3" destOrd="0" presId="urn:microsoft.com/office/officeart/2005/8/layout/hProcess3"/>
    <dgm:cxn modelId="{6D78BD59-34DB-4876-A6EB-808E711847F2}" type="presParOf" srcId="{3ECFBC78-A98F-4EF6-8783-8756E84F494C}" destId="{35C6D5B6-F3E2-4934-B731-3FFE6842A5C3}" srcOrd="2" destOrd="0" presId="urn:microsoft.com/office/officeart/2005/8/layout/hProcess3"/>
    <dgm:cxn modelId="{19380C4F-E0A5-496D-A838-A1B151700A58}" type="presParOf" srcId="{3ECFBC78-A98F-4EF6-8783-8756E84F494C}" destId="{E90EEBE6-0447-4D4E-B4B6-9D757B7524D0}" srcOrd="3" destOrd="0" presId="urn:microsoft.com/office/officeart/2005/8/layout/hProcess3"/>
    <dgm:cxn modelId="{D127B896-EF2F-45FF-B544-AEAFA4D7F133}" type="presParOf" srcId="{E90EEBE6-0447-4D4E-B4B6-9D757B7524D0}" destId="{049C30D1-37DE-4768-9CCB-F2147CEFFE3A}" srcOrd="0" destOrd="0" presId="urn:microsoft.com/office/officeart/2005/8/layout/hProcess3"/>
    <dgm:cxn modelId="{E28AF3BF-4AED-4934-9C6B-739025048EA2}" type="presParOf" srcId="{E90EEBE6-0447-4D4E-B4B6-9D757B7524D0}" destId="{C61CEE98-AECE-4B40-80F0-FE20CFF1C9C4}" srcOrd="1" destOrd="0" presId="urn:microsoft.com/office/officeart/2005/8/layout/hProcess3"/>
    <dgm:cxn modelId="{19014AE4-46E5-4E42-9725-D046C09ECB21}" type="presParOf" srcId="{E90EEBE6-0447-4D4E-B4B6-9D757B7524D0}" destId="{E1C6293B-741B-4FF5-B8BF-9C3E74EEEC2B}" srcOrd="2" destOrd="0" presId="urn:microsoft.com/office/officeart/2005/8/layout/hProcess3"/>
    <dgm:cxn modelId="{219F2C6F-D3E9-4A34-906C-34AB15A612E4}" type="presParOf" srcId="{E90EEBE6-0447-4D4E-B4B6-9D757B7524D0}" destId="{A6BB4492-CAF6-470A-AFCE-4E0C0A70F82C}" srcOrd="3" destOrd="0" presId="urn:microsoft.com/office/officeart/2005/8/layout/hProcess3"/>
    <dgm:cxn modelId="{E8CD604A-F7D6-4CE3-A3F9-F76775620935}" type="presParOf" srcId="{3ECFBC78-A98F-4EF6-8783-8756E84F494C}" destId="{64E73F8F-6AA4-46B0-AC41-B27117B3E025}" srcOrd="4" destOrd="0" presId="urn:microsoft.com/office/officeart/2005/8/layout/hProcess3"/>
    <dgm:cxn modelId="{D968CBCD-706A-44FC-8566-678D264E0B3A}" type="presParOf" srcId="{3ECFBC78-A98F-4EF6-8783-8756E84F494C}" destId="{24E2A4DD-5F9C-4669-92E2-5DF149D678A9}" srcOrd="5" destOrd="0" presId="urn:microsoft.com/office/officeart/2005/8/layout/hProcess3"/>
    <dgm:cxn modelId="{1AD14E1D-0DA9-4F77-921F-EC441AD53B01}" type="presParOf" srcId="{3ECFBC78-A98F-4EF6-8783-8756E84F494C}" destId="{98E05D49-6714-4454-9FD3-DA58051E3981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D3F262-3ACF-414F-8355-1586E8C75FD2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7A8C56AA-5DBE-4103-B78D-CE14C5385641}">
      <dgm:prSet custT="1"/>
      <dgm:spPr/>
      <dgm:t>
        <a:bodyPr/>
        <a:lstStyle/>
        <a:p>
          <a:pPr rtl="0"/>
          <a:r>
            <a:rPr lang="ro-RO" sz="2800" dirty="0">
              <a:solidFill>
                <a:schemeClr val="tx1"/>
              </a:solidFill>
            </a:rPr>
            <a:t>10. Optăm pentru antibioticul cu cel mai eficient raport </a:t>
          </a:r>
          <a:r>
            <a:rPr lang="ro-RO" sz="2800" b="1" dirty="0">
              <a:solidFill>
                <a:schemeClr val="tx1"/>
              </a:solidFill>
            </a:rPr>
            <a:t>cost-eficiență</a:t>
          </a:r>
          <a:r>
            <a:rPr lang="ro-RO" sz="2800" dirty="0">
              <a:solidFill>
                <a:schemeClr val="tx1"/>
              </a:solidFill>
            </a:rPr>
            <a:t> dintre cele disponibile.</a:t>
          </a:r>
          <a:endParaRPr lang="ru-RU" sz="2800" dirty="0">
            <a:solidFill>
              <a:schemeClr val="tx1"/>
            </a:solidFill>
          </a:endParaRPr>
        </a:p>
      </dgm:t>
    </dgm:pt>
    <dgm:pt modelId="{53083312-67B5-43A6-95C6-162295B9D96E}" type="parTrans" cxnId="{67842C7D-ED22-49BA-924B-5F48A1E7A4C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FE7AEBB0-D1C8-48A6-A5DF-57D8AE11D31F}" type="sibTrans" cxnId="{67842C7D-ED22-49BA-924B-5F48A1E7A4C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3C0B2CF-974C-432F-8A0A-568751598319}">
      <dgm:prSet custT="1"/>
      <dgm:spPr/>
      <dgm:t>
        <a:bodyPr/>
        <a:lstStyle/>
        <a:p>
          <a:pPr rtl="0"/>
          <a:r>
            <a:rPr lang="ro-RO" sz="2800" dirty="0">
              <a:solidFill>
                <a:schemeClr val="tx1"/>
              </a:solidFill>
            </a:rPr>
            <a:t>11. Se asigură </a:t>
          </a:r>
          <a:r>
            <a:rPr lang="ro-RO" sz="2800" b="1" dirty="0">
              <a:solidFill>
                <a:schemeClr val="tx1"/>
              </a:solidFill>
            </a:rPr>
            <a:t>disponibilitatea </a:t>
          </a:r>
          <a:r>
            <a:rPr lang="ro-RO" sz="2800" dirty="0">
              <a:solidFill>
                <a:schemeClr val="tx1"/>
              </a:solidFill>
            </a:rPr>
            <a:t>medicamentului necesar.</a:t>
          </a:r>
          <a:endParaRPr lang="ru-RU" sz="2800" dirty="0">
            <a:solidFill>
              <a:schemeClr val="tx1"/>
            </a:solidFill>
          </a:endParaRPr>
        </a:p>
      </dgm:t>
    </dgm:pt>
    <dgm:pt modelId="{C48C112C-2CE6-446D-91E1-D6DE22BFE9C1}" type="parTrans" cxnId="{41787648-DC71-4E4C-917C-562AA61EA75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329174C-AAC4-44AF-8498-27D6093B434A}" type="sibTrans" cxnId="{41787648-DC71-4E4C-917C-562AA61EA755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92DD8AC-9BAB-49CA-ACD5-0C930762D282}" type="pres">
      <dgm:prSet presAssocID="{95D3F262-3ACF-414F-8355-1586E8C75F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D4B7C-10F0-4A49-8FAF-CE0E98C94A09}" type="pres">
      <dgm:prSet presAssocID="{7A8C56AA-5DBE-4103-B78D-CE14C53856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6FFAE-2E20-4F86-9927-98B9340542E0}" type="pres">
      <dgm:prSet presAssocID="{FE7AEBB0-D1C8-48A6-A5DF-57D8AE11D31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FD9401B-D610-46A6-8E6B-1708E3BA1D07}" type="pres">
      <dgm:prSet presAssocID="{FE7AEBB0-D1C8-48A6-A5DF-57D8AE11D31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1EF993E-62D8-4D04-A263-8F785544AA36}" type="pres">
      <dgm:prSet presAssocID="{B3C0B2CF-974C-432F-8A0A-56875159831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B2E87-AB50-43C3-8623-5B2A69E682C6}" type="presOf" srcId="{FE7AEBB0-D1C8-48A6-A5DF-57D8AE11D31F}" destId="{9EE6FFAE-2E20-4F86-9927-98B9340542E0}" srcOrd="0" destOrd="0" presId="urn:microsoft.com/office/officeart/2005/8/layout/process1"/>
    <dgm:cxn modelId="{41787648-DC71-4E4C-917C-562AA61EA755}" srcId="{95D3F262-3ACF-414F-8355-1586E8C75FD2}" destId="{B3C0B2CF-974C-432F-8A0A-568751598319}" srcOrd="1" destOrd="0" parTransId="{C48C112C-2CE6-446D-91E1-D6DE22BFE9C1}" sibTransId="{7329174C-AAC4-44AF-8498-27D6093B434A}"/>
    <dgm:cxn modelId="{67842C7D-ED22-49BA-924B-5F48A1E7A4CF}" srcId="{95D3F262-3ACF-414F-8355-1586E8C75FD2}" destId="{7A8C56AA-5DBE-4103-B78D-CE14C5385641}" srcOrd="0" destOrd="0" parTransId="{53083312-67B5-43A6-95C6-162295B9D96E}" sibTransId="{FE7AEBB0-D1C8-48A6-A5DF-57D8AE11D31F}"/>
    <dgm:cxn modelId="{4EEF7A8E-F819-4339-919D-A26DD9787FF2}" type="presOf" srcId="{FE7AEBB0-D1C8-48A6-A5DF-57D8AE11D31F}" destId="{4FD9401B-D610-46A6-8E6B-1708E3BA1D07}" srcOrd="1" destOrd="0" presId="urn:microsoft.com/office/officeart/2005/8/layout/process1"/>
    <dgm:cxn modelId="{4BAE3CED-5A51-4B7D-B300-C81E72601205}" type="presOf" srcId="{B3C0B2CF-974C-432F-8A0A-568751598319}" destId="{D1EF993E-62D8-4D04-A263-8F785544AA36}" srcOrd="0" destOrd="0" presId="urn:microsoft.com/office/officeart/2005/8/layout/process1"/>
    <dgm:cxn modelId="{30F1F102-AE5A-42DA-9F09-A1696CF486A4}" type="presOf" srcId="{7A8C56AA-5DBE-4103-B78D-CE14C5385641}" destId="{383D4B7C-10F0-4A49-8FAF-CE0E98C94A09}" srcOrd="0" destOrd="0" presId="urn:microsoft.com/office/officeart/2005/8/layout/process1"/>
    <dgm:cxn modelId="{0DA09053-C463-4256-94FE-2961C21E1AEE}" type="presOf" srcId="{95D3F262-3ACF-414F-8355-1586E8C75FD2}" destId="{B92DD8AC-9BAB-49CA-ACD5-0C930762D282}" srcOrd="0" destOrd="0" presId="urn:microsoft.com/office/officeart/2005/8/layout/process1"/>
    <dgm:cxn modelId="{F978DE9D-B7CC-46B4-B145-19301BF11642}" type="presParOf" srcId="{B92DD8AC-9BAB-49CA-ACD5-0C930762D282}" destId="{383D4B7C-10F0-4A49-8FAF-CE0E98C94A09}" srcOrd="0" destOrd="0" presId="urn:microsoft.com/office/officeart/2005/8/layout/process1"/>
    <dgm:cxn modelId="{D2DE4767-9B15-4839-8889-3B746C38FE9F}" type="presParOf" srcId="{B92DD8AC-9BAB-49CA-ACD5-0C930762D282}" destId="{9EE6FFAE-2E20-4F86-9927-98B9340542E0}" srcOrd="1" destOrd="0" presId="urn:microsoft.com/office/officeart/2005/8/layout/process1"/>
    <dgm:cxn modelId="{E3A9855D-162C-44DD-A7B3-8039C2194EB0}" type="presParOf" srcId="{9EE6FFAE-2E20-4F86-9927-98B9340542E0}" destId="{4FD9401B-D610-46A6-8E6B-1708E3BA1D07}" srcOrd="0" destOrd="0" presId="urn:microsoft.com/office/officeart/2005/8/layout/process1"/>
    <dgm:cxn modelId="{EAD6B341-0FA3-4840-B5A1-47CFD222443F}" type="presParOf" srcId="{B92DD8AC-9BAB-49CA-ACD5-0C930762D282}" destId="{D1EF993E-62D8-4D04-A263-8F785544AA3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96312F-DE64-4092-8D3A-117A807DB126}" type="doc">
      <dgm:prSet loTypeId="urn:microsoft.com/office/officeart/2005/8/layout/lProcess1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6B510C3-8A35-48F3-B830-6C59104FA660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Parametr</a:t>
          </a:r>
          <a:r>
            <a:rPr lang="ro-RO" sz="1600" dirty="0">
              <a:solidFill>
                <a:schemeClr val="tx1"/>
              </a:solidFill>
            </a:rPr>
            <a:t>I</a:t>
          </a:r>
          <a:r>
            <a:rPr lang="en-US" sz="1600" dirty="0" err="1">
              <a:solidFill>
                <a:schemeClr val="tx1"/>
              </a:solidFill>
            </a:rPr>
            <a:t>i</a:t>
          </a:r>
          <a:r>
            <a:rPr lang="ru-RU" sz="1600" dirty="0">
              <a:solidFill>
                <a:schemeClr val="tx1"/>
              </a:solidFill>
            </a:rPr>
            <a:t> с</a:t>
          </a:r>
          <a:r>
            <a:rPr lang="en-US" sz="1600" dirty="0" err="1">
              <a:solidFill>
                <a:schemeClr val="tx1"/>
              </a:solidFill>
            </a:rPr>
            <a:t>linici</a:t>
          </a:r>
          <a:r>
            <a:rPr lang="en-US" sz="1600" dirty="0">
              <a:solidFill>
                <a:schemeClr val="tx1"/>
              </a:solidFill>
            </a:rPr>
            <a:t>:</a:t>
          </a:r>
          <a:endParaRPr lang="ru-RU" sz="1600" dirty="0">
            <a:solidFill>
              <a:schemeClr val="tx1"/>
            </a:solidFill>
          </a:endParaRPr>
        </a:p>
      </dgm:t>
    </dgm:pt>
    <dgm:pt modelId="{F27513EB-5B0C-4BD3-B5A7-2D14338D6713}" type="parTrans" cxnId="{0A7D9F0D-F230-487F-B08A-62F93078F83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A19C8D8-B924-4D21-BB0E-7C2CF71823A7}" type="sibTrans" cxnId="{0A7D9F0D-F230-487F-B08A-62F93078F833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364B8B3-1B6E-4108-8DFB-817ACF47CB12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Monitorizarea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simptomelor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și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semnelor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clinice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dirty="0">
              <a:solidFill>
                <a:schemeClr val="tx1"/>
              </a:solidFill>
            </a:rPr>
            <a:t>ale </a:t>
          </a:r>
          <a:r>
            <a:rPr lang="en-US" sz="1600" dirty="0" err="1">
              <a:solidFill>
                <a:schemeClr val="tx1"/>
              </a:solidFill>
            </a:rPr>
            <a:t>infecției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pentru</a:t>
          </a:r>
          <a:r>
            <a:rPr lang="en-US" sz="1600" dirty="0">
              <a:solidFill>
                <a:schemeClr val="tx1"/>
              </a:solidFill>
            </a:rPr>
            <a:t> a </a:t>
          </a:r>
          <a:r>
            <a:rPr lang="en-US" sz="1600" dirty="0" err="1">
              <a:solidFill>
                <a:schemeClr val="tx1"/>
              </a:solidFill>
            </a:rPr>
            <a:t>evalua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îmbunătățirea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stării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pacientului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2B7FDF95-87C9-4EF1-A7B9-1AEE46634491}" type="parTrans" cxnId="{EA7E7E61-960A-406C-B625-E774B08A3AB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377CB29-BFF6-40E0-A823-3BFC76D63645}" type="sibTrans" cxnId="{EA7E7E61-960A-406C-B625-E774B08A3ABC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4F95D27-EE4D-4319-A990-25EB1C461BED}">
      <dgm:prSet custT="1"/>
      <dgm:spPr/>
      <dgm:t>
        <a:bodyPr/>
        <a:lstStyle/>
        <a:p>
          <a:pPr rtl="0"/>
          <a:r>
            <a:rPr lang="ro-RO" sz="1600" dirty="0">
              <a:solidFill>
                <a:schemeClr val="tx1"/>
              </a:solidFill>
            </a:rPr>
            <a:t>I</a:t>
          </a:r>
          <a:r>
            <a:rPr lang="en-US" sz="1600" dirty="0" err="1">
              <a:solidFill>
                <a:schemeClr val="tx1"/>
              </a:solidFill>
            </a:rPr>
            <a:t>ndicatori</a:t>
          </a:r>
          <a:r>
            <a:rPr lang="en-US" sz="1600" dirty="0">
              <a:solidFill>
                <a:schemeClr val="tx1"/>
              </a:solidFill>
            </a:rPr>
            <a:t> de </a:t>
          </a:r>
          <a:r>
            <a:rPr lang="ro-RO" sz="1600" dirty="0">
              <a:solidFill>
                <a:schemeClr val="tx1"/>
              </a:solidFill>
            </a:rPr>
            <a:t>l</a:t>
          </a:r>
          <a:r>
            <a:rPr lang="en-US" sz="1600" dirty="0" err="1">
              <a:solidFill>
                <a:schemeClr val="tx1"/>
              </a:solidFill>
            </a:rPr>
            <a:t>aborator</a:t>
          </a:r>
          <a:r>
            <a:rPr lang="en-US" sz="1600" dirty="0">
              <a:solidFill>
                <a:schemeClr val="tx1"/>
              </a:solidFill>
            </a:rPr>
            <a:t>:</a:t>
          </a:r>
          <a:endParaRPr lang="ru-RU" sz="1600" dirty="0">
            <a:solidFill>
              <a:schemeClr val="tx1"/>
            </a:solidFill>
          </a:endParaRPr>
        </a:p>
      </dgm:t>
    </dgm:pt>
    <dgm:pt modelId="{DED22D14-0B45-40E4-A32D-095C33C6D6DB}" type="parTrans" cxnId="{F62E25B9-C2D2-4DDA-A674-7D1A20ECEEF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BAF177B-D929-4B9B-9437-2B7F9600EBBF}" type="sibTrans" cxnId="{F62E25B9-C2D2-4DDA-A674-7D1A20ECEEF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3E47943B-A752-47F6-B808-B54561266B2C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Utilizarea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testelor</a:t>
          </a:r>
          <a:r>
            <a:rPr lang="en-US" sz="1600" b="1" dirty="0">
              <a:solidFill>
                <a:schemeClr val="tx1"/>
              </a:solidFill>
            </a:rPr>
            <a:t> de </a:t>
          </a:r>
          <a:r>
            <a:rPr lang="en-US" sz="1600" b="1" dirty="0" err="1">
              <a:solidFill>
                <a:schemeClr val="tx1"/>
              </a:solidFill>
            </a:rPr>
            <a:t>laborator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pentru</a:t>
          </a:r>
          <a:r>
            <a:rPr lang="en-US" sz="1600" dirty="0">
              <a:solidFill>
                <a:schemeClr val="tx1"/>
              </a:solidFill>
            </a:rPr>
            <a:t> a </a:t>
          </a:r>
          <a:r>
            <a:rPr lang="en-US" sz="1600" dirty="0" err="1">
              <a:solidFill>
                <a:schemeClr val="tx1"/>
              </a:solidFill>
            </a:rPr>
            <a:t>evalua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evoluția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infecției</a:t>
          </a:r>
          <a:r>
            <a:rPr lang="en-US" sz="1600" dirty="0">
              <a:solidFill>
                <a:schemeClr val="tx1"/>
              </a:solidFill>
            </a:rPr>
            <a:t>, cum </a:t>
          </a:r>
          <a:r>
            <a:rPr lang="en-US" sz="1600" dirty="0" err="1">
              <a:solidFill>
                <a:schemeClr val="tx1"/>
              </a:solidFill>
            </a:rPr>
            <a:t>ar</a:t>
          </a:r>
          <a:r>
            <a:rPr lang="en-US" sz="1600" dirty="0">
              <a:solidFill>
                <a:schemeClr val="tx1"/>
              </a:solidFill>
            </a:rPr>
            <a:t> fi </a:t>
          </a:r>
          <a:r>
            <a:rPr lang="en-US" sz="1600" dirty="0" err="1">
              <a:solidFill>
                <a:schemeClr val="tx1"/>
              </a:solidFill>
            </a:rPr>
            <a:t>măsurarea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nivelurilor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inflamatorii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sau</a:t>
          </a:r>
          <a:r>
            <a:rPr lang="en-US" sz="1600" dirty="0">
              <a:solidFill>
                <a:schemeClr val="tx1"/>
              </a:solidFill>
            </a:rPr>
            <a:t> a </a:t>
          </a:r>
          <a:r>
            <a:rPr lang="en-US" sz="1600" dirty="0" err="1">
              <a:solidFill>
                <a:schemeClr val="tx1"/>
              </a:solidFill>
            </a:rPr>
            <a:t>markerilor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specifici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infecției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563CE7B5-EAD2-4538-AF80-56A245B894C9}" type="parTrans" cxnId="{88F066E8-2CF1-4132-98B8-CECF890A036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D6A058D-B084-48FC-99B9-0E2A0041C7C5}" type="sibTrans" cxnId="{88F066E8-2CF1-4132-98B8-CECF890A0369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828FFE9-3A6B-4237-80E3-364A72130DA5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Imagistică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ro-RO" sz="1600" dirty="0">
              <a:solidFill>
                <a:schemeClr val="tx1"/>
              </a:solidFill>
            </a:rPr>
            <a:t>m</a:t>
          </a:r>
          <a:r>
            <a:rPr lang="en-US" sz="1600" dirty="0" err="1">
              <a:solidFill>
                <a:schemeClr val="tx1"/>
              </a:solidFill>
            </a:rPr>
            <a:t>edicală</a:t>
          </a:r>
          <a:r>
            <a:rPr lang="en-US" sz="1600" dirty="0">
              <a:solidFill>
                <a:schemeClr val="tx1"/>
              </a:solidFill>
            </a:rPr>
            <a:t>:</a:t>
          </a:r>
          <a:endParaRPr lang="ru-RU" sz="1600" dirty="0">
            <a:solidFill>
              <a:schemeClr val="tx1"/>
            </a:solidFill>
          </a:endParaRPr>
        </a:p>
      </dgm:t>
    </dgm:pt>
    <dgm:pt modelId="{AE8C9A84-EDEC-4A91-A2E1-CA0B6B2DBA4B}" type="parTrans" cxnId="{9A1B5FD6-7960-48B3-AF1C-09D72888FD1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AFDDE7C1-AFB9-46D6-83A3-2124B83F2024}" type="sibTrans" cxnId="{9A1B5FD6-7960-48B3-AF1C-09D72888FD12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DC43ED15-1B9C-469B-A182-93A212FBC093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Evaluarea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radiografiei</a:t>
          </a:r>
          <a:r>
            <a:rPr lang="en-US" sz="1600" b="1" dirty="0">
              <a:solidFill>
                <a:schemeClr val="tx1"/>
              </a:solidFill>
            </a:rPr>
            <a:t>, </a:t>
          </a:r>
          <a:r>
            <a:rPr lang="en-US" sz="1600" b="1" dirty="0" err="1">
              <a:solidFill>
                <a:schemeClr val="tx1"/>
              </a:solidFill>
            </a:rPr>
            <a:t>scanării</a:t>
          </a:r>
          <a:r>
            <a:rPr lang="en-US" sz="1600" b="1" dirty="0">
              <a:solidFill>
                <a:schemeClr val="tx1"/>
              </a:solidFill>
            </a:rPr>
            <a:t>, </a:t>
          </a:r>
          <a:r>
            <a:rPr lang="en-US" sz="1600" b="1" dirty="0" err="1">
              <a:solidFill>
                <a:schemeClr val="tx1"/>
              </a:solidFill>
            </a:rPr>
            <a:t>ecografiei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pentru</a:t>
          </a:r>
          <a:r>
            <a:rPr lang="en-US" sz="1600" dirty="0">
              <a:solidFill>
                <a:schemeClr val="tx1"/>
              </a:solidFill>
            </a:rPr>
            <a:t> a </a:t>
          </a:r>
          <a:r>
            <a:rPr lang="en-US" sz="1600" dirty="0" err="1">
              <a:solidFill>
                <a:schemeClr val="tx1"/>
              </a:solidFill>
            </a:rPr>
            <a:t>urmări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modificările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în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structurile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afectate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9673F968-6225-4FD4-B4A6-8EF8CDA65C11}" type="parTrans" cxnId="{C08B29AD-B987-4C25-A00F-DC92FA8CB54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CD5A60A-8DCB-4E2D-95C3-BD87C78C8120}" type="sibTrans" cxnId="{C08B29AD-B987-4C25-A00F-DC92FA8CB54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B034A7A-8DEF-4804-86D3-5B25065B20A1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Monitorizarea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ro-RO" sz="1600" dirty="0">
              <a:solidFill>
                <a:schemeClr val="tx1"/>
              </a:solidFill>
            </a:rPr>
            <a:t>e</a:t>
          </a:r>
          <a:r>
            <a:rPr lang="en-US" sz="1600" dirty="0" err="1">
              <a:solidFill>
                <a:schemeClr val="tx1"/>
              </a:solidFill>
            </a:rPr>
            <a:t>fectelor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ro-RO" sz="1600" dirty="0">
              <a:solidFill>
                <a:schemeClr val="tx1"/>
              </a:solidFill>
            </a:rPr>
            <a:t>adverse</a:t>
          </a:r>
          <a:r>
            <a:rPr lang="en-US" sz="1600" dirty="0">
              <a:solidFill>
                <a:schemeClr val="tx1"/>
              </a:solidFill>
            </a:rPr>
            <a:t>:</a:t>
          </a:r>
          <a:endParaRPr lang="ru-RU" sz="1600" dirty="0">
            <a:solidFill>
              <a:schemeClr val="tx1"/>
            </a:solidFill>
          </a:endParaRPr>
        </a:p>
      </dgm:t>
    </dgm:pt>
    <dgm:pt modelId="{FFCFFCD7-729A-45CD-8EDD-A03F41957FAD}" type="parTrans" cxnId="{2ECC5629-5F26-41E6-B9C5-BB4C2BD5675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0ABE7E7-9A2B-4D5C-A989-A359E5A130FF}" type="sibTrans" cxnId="{2ECC5629-5F26-41E6-B9C5-BB4C2BD5675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4A538B1-4031-4D4F-8556-CCC32A725840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</a:rPr>
            <a:t>Atentia</a:t>
          </a:r>
          <a:r>
            <a:rPr lang="en-US" sz="1600" dirty="0">
              <a:solidFill>
                <a:schemeClr val="tx1"/>
              </a:solidFill>
            </a:rPr>
            <a:t> la </a:t>
          </a:r>
          <a:r>
            <a:rPr lang="en-US" sz="1600" dirty="0" err="1">
              <a:solidFill>
                <a:schemeClr val="tx1"/>
              </a:solidFill>
            </a:rPr>
            <a:t>posibilele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efecte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secundare</a:t>
          </a:r>
          <a:r>
            <a:rPr lang="en-US" sz="1600" dirty="0">
              <a:solidFill>
                <a:schemeClr val="tx1"/>
              </a:solidFill>
            </a:rPr>
            <a:t> ale </a:t>
          </a:r>
          <a:r>
            <a:rPr lang="en-US" sz="1600" dirty="0" err="1">
              <a:solidFill>
                <a:schemeClr val="tx1"/>
              </a:solidFill>
            </a:rPr>
            <a:t>antibioticelor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și</a:t>
          </a:r>
          <a:r>
            <a:rPr lang="en-US" sz="1600" dirty="0">
              <a:solidFill>
                <a:schemeClr val="tx1"/>
              </a:solidFill>
            </a:rPr>
            <a:t> la </a:t>
          </a:r>
          <a:r>
            <a:rPr lang="en-US" sz="1600" dirty="0" err="1">
              <a:solidFill>
                <a:schemeClr val="tx1"/>
              </a:solidFill>
            </a:rPr>
            <a:t>eventualele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reacții</a:t>
          </a:r>
          <a:r>
            <a:rPr lang="en-US" sz="1600" dirty="0">
              <a:solidFill>
                <a:schemeClr val="tx1"/>
              </a:solidFill>
            </a:rPr>
            <a:t> adverse</a:t>
          </a:r>
          <a:r>
            <a:rPr lang="ro-RO" sz="1600" dirty="0">
              <a:solidFill>
                <a:schemeClr val="tx1"/>
              </a:solidFill>
            </a:rPr>
            <a:t> (independente de doză, prin cumularea toxicității)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9C676FA9-29B8-4DF9-B779-41F4155947F7}" type="parTrans" cxnId="{97E91B26-2AC1-4B54-B141-51981EC49E4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4BCF867F-D776-4146-BD31-DA04B8CF2DCD}" type="sibTrans" cxnId="{97E91B26-2AC1-4B54-B141-51981EC49E44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B99E225E-14C3-4557-B4D5-23BEF44601DA}" type="pres">
      <dgm:prSet presAssocID="{6296312F-DE64-4092-8D3A-117A807DB1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4074-13CA-499F-9B8D-1EEB19FBE6E5}" type="pres">
      <dgm:prSet presAssocID="{56B510C3-8A35-48F3-B830-6C59104FA660}" presName="vertFlow" presStyleCnt="0"/>
      <dgm:spPr/>
    </dgm:pt>
    <dgm:pt modelId="{24337500-7D02-4790-909D-53234E80CD6A}" type="pres">
      <dgm:prSet presAssocID="{56B510C3-8A35-48F3-B830-6C59104FA660}" presName="header" presStyleLbl="node1" presStyleIdx="0" presStyleCnt="4"/>
      <dgm:spPr/>
      <dgm:t>
        <a:bodyPr/>
        <a:lstStyle/>
        <a:p>
          <a:endParaRPr lang="ru-RU"/>
        </a:p>
      </dgm:t>
    </dgm:pt>
    <dgm:pt modelId="{24BE5310-5B78-47F4-8743-4DF31D615475}" type="pres">
      <dgm:prSet presAssocID="{2B7FDF95-87C9-4EF1-A7B9-1AEE4663449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36D9D29-6F80-4A45-A6AD-7134658F5175}" type="pres">
      <dgm:prSet presAssocID="{5364B8B3-1B6E-4108-8DFB-817ACF47CB12}" presName="child" presStyleLbl="alignAccFollowNode1" presStyleIdx="0" presStyleCnt="4" custScaleY="273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FDA7-DBB0-423F-B18A-2245AE7AF0A1}" type="pres">
      <dgm:prSet presAssocID="{56B510C3-8A35-48F3-B830-6C59104FA660}" presName="hSp" presStyleCnt="0"/>
      <dgm:spPr/>
    </dgm:pt>
    <dgm:pt modelId="{1673DFC6-8967-49E7-916E-4FF3CB481846}" type="pres">
      <dgm:prSet presAssocID="{84F95D27-EE4D-4319-A990-25EB1C461BED}" presName="vertFlow" presStyleCnt="0"/>
      <dgm:spPr/>
    </dgm:pt>
    <dgm:pt modelId="{D2AA2DD6-62AC-4BE6-993C-A27C978F1044}" type="pres">
      <dgm:prSet presAssocID="{84F95D27-EE4D-4319-A990-25EB1C461BED}" presName="header" presStyleLbl="node1" presStyleIdx="1" presStyleCnt="4"/>
      <dgm:spPr/>
      <dgm:t>
        <a:bodyPr/>
        <a:lstStyle/>
        <a:p>
          <a:endParaRPr lang="ru-RU"/>
        </a:p>
      </dgm:t>
    </dgm:pt>
    <dgm:pt modelId="{431CB2A0-87B7-42CC-A4C8-E204E7166976}" type="pres">
      <dgm:prSet presAssocID="{563CE7B5-EAD2-4538-AF80-56A245B894C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56F6CE4-A953-4A26-A3C8-68CCC445B6F0}" type="pres">
      <dgm:prSet presAssocID="{3E47943B-A752-47F6-B808-B54561266B2C}" presName="child" presStyleLbl="alignAccFollowNode1" presStyleIdx="1" presStyleCnt="4" custScaleY="273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9F48E-E50F-4283-A966-F9918DAF715B}" type="pres">
      <dgm:prSet presAssocID="{84F95D27-EE4D-4319-A990-25EB1C461BED}" presName="hSp" presStyleCnt="0"/>
      <dgm:spPr/>
    </dgm:pt>
    <dgm:pt modelId="{E9B090E2-E2B2-4B55-8D79-ADA48729A0A3}" type="pres">
      <dgm:prSet presAssocID="{1828FFE9-3A6B-4237-80E3-364A72130DA5}" presName="vertFlow" presStyleCnt="0"/>
      <dgm:spPr/>
    </dgm:pt>
    <dgm:pt modelId="{4A2AC509-194C-4602-9A08-ECB17A664161}" type="pres">
      <dgm:prSet presAssocID="{1828FFE9-3A6B-4237-80E3-364A72130DA5}" presName="header" presStyleLbl="node1" presStyleIdx="2" presStyleCnt="4"/>
      <dgm:spPr/>
      <dgm:t>
        <a:bodyPr/>
        <a:lstStyle/>
        <a:p>
          <a:endParaRPr lang="ru-RU"/>
        </a:p>
      </dgm:t>
    </dgm:pt>
    <dgm:pt modelId="{0B26B095-8829-4EF2-863A-A08D6361200B}" type="pres">
      <dgm:prSet presAssocID="{9673F968-6225-4FD4-B4A6-8EF8CDA65C1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81162ED-137E-4E35-BDFB-67C9B75013C1}" type="pres">
      <dgm:prSet presAssocID="{DC43ED15-1B9C-469B-A182-93A212FBC093}" presName="child" presStyleLbl="alignAccFollowNode1" presStyleIdx="2" presStyleCnt="4" custScaleY="273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07813-8645-4690-849F-6D7AB08D2094}" type="pres">
      <dgm:prSet presAssocID="{1828FFE9-3A6B-4237-80E3-364A72130DA5}" presName="hSp" presStyleCnt="0"/>
      <dgm:spPr/>
    </dgm:pt>
    <dgm:pt modelId="{EA44E3F1-2868-498B-BE55-DBA2A2DB1C2C}" type="pres">
      <dgm:prSet presAssocID="{0B034A7A-8DEF-4804-86D3-5B25065B20A1}" presName="vertFlow" presStyleCnt="0"/>
      <dgm:spPr/>
    </dgm:pt>
    <dgm:pt modelId="{361DBA3C-18C7-4B3D-8A6C-1FB5C7D8A68E}" type="pres">
      <dgm:prSet presAssocID="{0B034A7A-8DEF-4804-86D3-5B25065B20A1}" presName="header" presStyleLbl="node1" presStyleIdx="3" presStyleCnt="4"/>
      <dgm:spPr/>
      <dgm:t>
        <a:bodyPr/>
        <a:lstStyle/>
        <a:p>
          <a:endParaRPr lang="ru-RU"/>
        </a:p>
      </dgm:t>
    </dgm:pt>
    <dgm:pt modelId="{D3440002-DE67-4E41-8DBF-8D27D6949A67}" type="pres">
      <dgm:prSet presAssocID="{9C676FA9-29B8-4DF9-B779-41F4155947F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555DB77-1EF0-441C-A76C-E5B0F7CAC495}" type="pres">
      <dgm:prSet presAssocID="{04A538B1-4031-4D4F-8556-CCC32A725840}" presName="child" presStyleLbl="alignAccFollowNode1" presStyleIdx="3" presStyleCnt="4" custScaleY="273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91B26-2AC1-4B54-B141-51981EC49E44}" srcId="{0B034A7A-8DEF-4804-86D3-5B25065B20A1}" destId="{04A538B1-4031-4D4F-8556-CCC32A725840}" srcOrd="0" destOrd="0" parTransId="{9C676FA9-29B8-4DF9-B779-41F4155947F7}" sibTransId="{4BCF867F-D776-4146-BD31-DA04B8CF2DCD}"/>
    <dgm:cxn modelId="{EA7E7E61-960A-406C-B625-E774B08A3ABC}" srcId="{56B510C3-8A35-48F3-B830-6C59104FA660}" destId="{5364B8B3-1B6E-4108-8DFB-817ACF47CB12}" srcOrd="0" destOrd="0" parTransId="{2B7FDF95-87C9-4EF1-A7B9-1AEE46634491}" sibTransId="{2377CB29-BFF6-40E0-A823-3BFC76D63645}"/>
    <dgm:cxn modelId="{C7BAFC50-F6E9-493B-BA95-A37E3E7A6C63}" type="presOf" srcId="{2B7FDF95-87C9-4EF1-A7B9-1AEE46634491}" destId="{24BE5310-5B78-47F4-8743-4DF31D615475}" srcOrd="0" destOrd="0" presId="urn:microsoft.com/office/officeart/2005/8/layout/lProcess1"/>
    <dgm:cxn modelId="{CB4C6854-3F32-4D1B-AAE1-2068C94A287F}" type="presOf" srcId="{84F95D27-EE4D-4319-A990-25EB1C461BED}" destId="{D2AA2DD6-62AC-4BE6-993C-A27C978F1044}" srcOrd="0" destOrd="0" presId="urn:microsoft.com/office/officeart/2005/8/layout/lProcess1"/>
    <dgm:cxn modelId="{88F066E8-2CF1-4132-98B8-CECF890A0369}" srcId="{84F95D27-EE4D-4319-A990-25EB1C461BED}" destId="{3E47943B-A752-47F6-B808-B54561266B2C}" srcOrd="0" destOrd="0" parTransId="{563CE7B5-EAD2-4538-AF80-56A245B894C9}" sibTransId="{0D6A058D-B084-48FC-99B9-0E2A0041C7C5}"/>
    <dgm:cxn modelId="{3C63A28D-6DE1-4DD4-AC81-A4195B614553}" type="presOf" srcId="{DC43ED15-1B9C-469B-A182-93A212FBC093}" destId="{881162ED-137E-4E35-BDFB-67C9B75013C1}" srcOrd="0" destOrd="0" presId="urn:microsoft.com/office/officeart/2005/8/layout/lProcess1"/>
    <dgm:cxn modelId="{4133D555-6BDF-427B-9350-69FBA62CF278}" type="presOf" srcId="{0B034A7A-8DEF-4804-86D3-5B25065B20A1}" destId="{361DBA3C-18C7-4B3D-8A6C-1FB5C7D8A68E}" srcOrd="0" destOrd="0" presId="urn:microsoft.com/office/officeart/2005/8/layout/lProcess1"/>
    <dgm:cxn modelId="{9A1B5FD6-7960-48B3-AF1C-09D72888FD12}" srcId="{6296312F-DE64-4092-8D3A-117A807DB126}" destId="{1828FFE9-3A6B-4237-80E3-364A72130DA5}" srcOrd="2" destOrd="0" parTransId="{AE8C9A84-EDEC-4A91-A2E1-CA0B6B2DBA4B}" sibTransId="{AFDDE7C1-AFB9-46D6-83A3-2124B83F2024}"/>
    <dgm:cxn modelId="{BBB74366-5975-4459-AE74-33736EE990FB}" type="presOf" srcId="{563CE7B5-EAD2-4538-AF80-56A245B894C9}" destId="{431CB2A0-87B7-42CC-A4C8-E204E7166976}" srcOrd="0" destOrd="0" presId="urn:microsoft.com/office/officeart/2005/8/layout/lProcess1"/>
    <dgm:cxn modelId="{00242C68-B9F1-4590-B56F-7EDABE53B9F9}" type="presOf" srcId="{3E47943B-A752-47F6-B808-B54561266B2C}" destId="{556F6CE4-A953-4A26-A3C8-68CCC445B6F0}" srcOrd="0" destOrd="0" presId="urn:microsoft.com/office/officeart/2005/8/layout/lProcess1"/>
    <dgm:cxn modelId="{DFD4B34F-F5A4-449B-8F04-18F3A8BE95BD}" type="presOf" srcId="{5364B8B3-1B6E-4108-8DFB-817ACF47CB12}" destId="{536D9D29-6F80-4A45-A6AD-7134658F5175}" srcOrd="0" destOrd="0" presId="urn:microsoft.com/office/officeart/2005/8/layout/lProcess1"/>
    <dgm:cxn modelId="{2BE7D5C8-2BD6-4D75-86D5-CBF61788C393}" type="presOf" srcId="{9C676FA9-29B8-4DF9-B779-41F4155947F7}" destId="{D3440002-DE67-4E41-8DBF-8D27D6949A67}" srcOrd="0" destOrd="0" presId="urn:microsoft.com/office/officeart/2005/8/layout/lProcess1"/>
    <dgm:cxn modelId="{E011CCAF-6A9E-41ED-ADC6-AFC059BD1B93}" type="presOf" srcId="{04A538B1-4031-4D4F-8556-CCC32A725840}" destId="{B555DB77-1EF0-441C-A76C-E5B0F7CAC495}" srcOrd="0" destOrd="0" presId="urn:microsoft.com/office/officeart/2005/8/layout/lProcess1"/>
    <dgm:cxn modelId="{74565F85-0FC6-4A32-A1A5-541256D3642A}" type="presOf" srcId="{56B510C3-8A35-48F3-B830-6C59104FA660}" destId="{24337500-7D02-4790-909D-53234E80CD6A}" srcOrd="0" destOrd="0" presId="urn:microsoft.com/office/officeart/2005/8/layout/lProcess1"/>
    <dgm:cxn modelId="{EDC78C91-AA2B-456E-93FD-168FC29F9F20}" type="presOf" srcId="{9673F968-6225-4FD4-B4A6-8EF8CDA65C11}" destId="{0B26B095-8829-4EF2-863A-A08D6361200B}" srcOrd="0" destOrd="0" presId="urn:microsoft.com/office/officeart/2005/8/layout/lProcess1"/>
    <dgm:cxn modelId="{2ECC5629-5F26-41E6-B9C5-BB4C2BD56758}" srcId="{6296312F-DE64-4092-8D3A-117A807DB126}" destId="{0B034A7A-8DEF-4804-86D3-5B25065B20A1}" srcOrd="3" destOrd="0" parTransId="{FFCFFCD7-729A-45CD-8EDD-A03F41957FAD}" sibTransId="{50ABE7E7-9A2B-4D5C-A989-A359E5A130FF}"/>
    <dgm:cxn modelId="{F4CCD7C3-CA48-457F-AB05-A1610C52638B}" type="presOf" srcId="{6296312F-DE64-4092-8D3A-117A807DB126}" destId="{B99E225E-14C3-4557-B4D5-23BEF44601DA}" srcOrd="0" destOrd="0" presId="urn:microsoft.com/office/officeart/2005/8/layout/lProcess1"/>
    <dgm:cxn modelId="{F62E25B9-C2D2-4DDA-A674-7D1A20ECEEF0}" srcId="{6296312F-DE64-4092-8D3A-117A807DB126}" destId="{84F95D27-EE4D-4319-A990-25EB1C461BED}" srcOrd="1" destOrd="0" parTransId="{DED22D14-0B45-40E4-A32D-095C33C6D6DB}" sibTransId="{EBAF177B-D929-4B9B-9437-2B7F9600EBBF}"/>
    <dgm:cxn modelId="{0A7D9F0D-F230-487F-B08A-62F93078F833}" srcId="{6296312F-DE64-4092-8D3A-117A807DB126}" destId="{56B510C3-8A35-48F3-B830-6C59104FA660}" srcOrd="0" destOrd="0" parTransId="{F27513EB-5B0C-4BD3-B5A7-2D14338D6713}" sibTransId="{2A19C8D8-B924-4D21-BB0E-7C2CF71823A7}"/>
    <dgm:cxn modelId="{2636F2D9-136F-4180-B54C-C606D3940BB8}" type="presOf" srcId="{1828FFE9-3A6B-4237-80E3-364A72130DA5}" destId="{4A2AC509-194C-4602-9A08-ECB17A664161}" srcOrd="0" destOrd="0" presId="urn:microsoft.com/office/officeart/2005/8/layout/lProcess1"/>
    <dgm:cxn modelId="{C08B29AD-B987-4C25-A00F-DC92FA8CB54F}" srcId="{1828FFE9-3A6B-4237-80E3-364A72130DA5}" destId="{DC43ED15-1B9C-469B-A182-93A212FBC093}" srcOrd="0" destOrd="0" parTransId="{9673F968-6225-4FD4-B4A6-8EF8CDA65C11}" sibTransId="{4CD5A60A-8DCB-4E2D-95C3-BD87C78C8120}"/>
    <dgm:cxn modelId="{80AEB71F-47A4-44D2-BB86-FC64BDA57505}" type="presParOf" srcId="{B99E225E-14C3-4557-B4D5-23BEF44601DA}" destId="{DE854074-13CA-499F-9B8D-1EEB19FBE6E5}" srcOrd="0" destOrd="0" presId="urn:microsoft.com/office/officeart/2005/8/layout/lProcess1"/>
    <dgm:cxn modelId="{E5CD678C-986A-4B94-8421-48CCB8856519}" type="presParOf" srcId="{DE854074-13CA-499F-9B8D-1EEB19FBE6E5}" destId="{24337500-7D02-4790-909D-53234E80CD6A}" srcOrd="0" destOrd="0" presId="urn:microsoft.com/office/officeart/2005/8/layout/lProcess1"/>
    <dgm:cxn modelId="{AAD02923-0E8B-48C9-AB00-E0F793AAFB07}" type="presParOf" srcId="{DE854074-13CA-499F-9B8D-1EEB19FBE6E5}" destId="{24BE5310-5B78-47F4-8743-4DF31D615475}" srcOrd="1" destOrd="0" presId="urn:microsoft.com/office/officeart/2005/8/layout/lProcess1"/>
    <dgm:cxn modelId="{028194D6-4A77-4AC9-A127-0C0B61CE4D13}" type="presParOf" srcId="{DE854074-13CA-499F-9B8D-1EEB19FBE6E5}" destId="{536D9D29-6F80-4A45-A6AD-7134658F5175}" srcOrd="2" destOrd="0" presId="urn:microsoft.com/office/officeart/2005/8/layout/lProcess1"/>
    <dgm:cxn modelId="{30B4BB86-50EF-4A52-8EBB-FD17DC1059DE}" type="presParOf" srcId="{B99E225E-14C3-4557-B4D5-23BEF44601DA}" destId="{E7A9FDA7-DBB0-423F-B18A-2245AE7AF0A1}" srcOrd="1" destOrd="0" presId="urn:microsoft.com/office/officeart/2005/8/layout/lProcess1"/>
    <dgm:cxn modelId="{A6608D5B-2655-4D5E-9EA6-5F41ECB5388C}" type="presParOf" srcId="{B99E225E-14C3-4557-B4D5-23BEF44601DA}" destId="{1673DFC6-8967-49E7-916E-4FF3CB481846}" srcOrd="2" destOrd="0" presId="urn:microsoft.com/office/officeart/2005/8/layout/lProcess1"/>
    <dgm:cxn modelId="{A8567212-EB89-4119-870E-E3A3B7599879}" type="presParOf" srcId="{1673DFC6-8967-49E7-916E-4FF3CB481846}" destId="{D2AA2DD6-62AC-4BE6-993C-A27C978F1044}" srcOrd="0" destOrd="0" presId="urn:microsoft.com/office/officeart/2005/8/layout/lProcess1"/>
    <dgm:cxn modelId="{B1612DA0-87F8-476F-8759-0E6EC2345388}" type="presParOf" srcId="{1673DFC6-8967-49E7-916E-4FF3CB481846}" destId="{431CB2A0-87B7-42CC-A4C8-E204E7166976}" srcOrd="1" destOrd="0" presId="urn:microsoft.com/office/officeart/2005/8/layout/lProcess1"/>
    <dgm:cxn modelId="{B296F50F-2A56-4CF0-918B-3EAF9105E9E1}" type="presParOf" srcId="{1673DFC6-8967-49E7-916E-4FF3CB481846}" destId="{556F6CE4-A953-4A26-A3C8-68CCC445B6F0}" srcOrd="2" destOrd="0" presId="urn:microsoft.com/office/officeart/2005/8/layout/lProcess1"/>
    <dgm:cxn modelId="{1971022F-7374-4986-889A-1082E9199E19}" type="presParOf" srcId="{B99E225E-14C3-4557-B4D5-23BEF44601DA}" destId="{FD89F48E-E50F-4283-A966-F9918DAF715B}" srcOrd="3" destOrd="0" presId="urn:microsoft.com/office/officeart/2005/8/layout/lProcess1"/>
    <dgm:cxn modelId="{F5026CA0-32EB-44AA-AD79-1C501D44E053}" type="presParOf" srcId="{B99E225E-14C3-4557-B4D5-23BEF44601DA}" destId="{E9B090E2-E2B2-4B55-8D79-ADA48729A0A3}" srcOrd="4" destOrd="0" presId="urn:microsoft.com/office/officeart/2005/8/layout/lProcess1"/>
    <dgm:cxn modelId="{3B870585-31C9-4D36-AB4D-C0D321A2ED00}" type="presParOf" srcId="{E9B090E2-E2B2-4B55-8D79-ADA48729A0A3}" destId="{4A2AC509-194C-4602-9A08-ECB17A664161}" srcOrd="0" destOrd="0" presId="urn:microsoft.com/office/officeart/2005/8/layout/lProcess1"/>
    <dgm:cxn modelId="{939E73C1-0717-49DC-81B4-A5A39821F34D}" type="presParOf" srcId="{E9B090E2-E2B2-4B55-8D79-ADA48729A0A3}" destId="{0B26B095-8829-4EF2-863A-A08D6361200B}" srcOrd="1" destOrd="0" presId="urn:microsoft.com/office/officeart/2005/8/layout/lProcess1"/>
    <dgm:cxn modelId="{C5E874FD-4489-4D5B-8386-653EC2F06AB0}" type="presParOf" srcId="{E9B090E2-E2B2-4B55-8D79-ADA48729A0A3}" destId="{881162ED-137E-4E35-BDFB-67C9B75013C1}" srcOrd="2" destOrd="0" presId="urn:microsoft.com/office/officeart/2005/8/layout/lProcess1"/>
    <dgm:cxn modelId="{05100E8C-5ED0-4416-84E3-958EF0A75DEC}" type="presParOf" srcId="{B99E225E-14C3-4557-B4D5-23BEF44601DA}" destId="{FF607813-8645-4690-849F-6D7AB08D2094}" srcOrd="5" destOrd="0" presId="urn:microsoft.com/office/officeart/2005/8/layout/lProcess1"/>
    <dgm:cxn modelId="{56E740EA-9D5E-48CA-BEE6-B7C6DC613D42}" type="presParOf" srcId="{B99E225E-14C3-4557-B4D5-23BEF44601DA}" destId="{EA44E3F1-2868-498B-BE55-DBA2A2DB1C2C}" srcOrd="6" destOrd="0" presId="urn:microsoft.com/office/officeart/2005/8/layout/lProcess1"/>
    <dgm:cxn modelId="{089C878F-4F98-447B-94D6-DB78D03DA330}" type="presParOf" srcId="{EA44E3F1-2868-498B-BE55-DBA2A2DB1C2C}" destId="{361DBA3C-18C7-4B3D-8A6C-1FB5C7D8A68E}" srcOrd="0" destOrd="0" presId="urn:microsoft.com/office/officeart/2005/8/layout/lProcess1"/>
    <dgm:cxn modelId="{5DA95BD4-ED93-4444-84EB-09E1A5AEA02A}" type="presParOf" srcId="{EA44E3F1-2868-498B-BE55-DBA2A2DB1C2C}" destId="{D3440002-DE67-4E41-8DBF-8D27D6949A67}" srcOrd="1" destOrd="0" presId="urn:microsoft.com/office/officeart/2005/8/layout/lProcess1"/>
    <dgm:cxn modelId="{13E229BA-6B1E-4C42-BD1D-5561CD81DA3A}" type="presParOf" srcId="{EA44E3F1-2868-498B-BE55-DBA2A2DB1C2C}" destId="{B555DB77-1EF0-441C-A76C-E5B0F7CAC49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0C2537-1AD4-445D-8EED-4FCC2BC235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8A9F924-A1FA-42BD-B892-A87792E121E3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</a:rPr>
            <a:t>EVOLUȚIE FAVORABILĂ</a:t>
          </a:r>
          <a:endParaRPr lang="ru-RU" sz="1800" dirty="0">
            <a:solidFill>
              <a:schemeClr val="tx1"/>
            </a:solidFill>
          </a:endParaRPr>
        </a:p>
      </dgm:t>
    </dgm:pt>
    <dgm:pt modelId="{18C11054-2A9C-4141-A6EC-31F2BC2525E6}" type="parTrans" cxnId="{CACE9C41-525A-47E2-BDF9-994E8D45558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431F08E-45F4-4037-9D72-7D6F2EC8FD97}" type="sibTrans" cxnId="{CACE9C41-525A-47E2-BDF9-994E8D45558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C158D-0887-4B1D-BE74-1BAE2F24EE0C}">
      <dgm:prSet custT="1"/>
      <dgm:spPr/>
      <dgm:t>
        <a:bodyPr/>
        <a:lstStyle/>
        <a:p>
          <a:pPr rtl="0"/>
          <a:r>
            <a:rPr lang="ro-RO" sz="1400" dirty="0" smtClean="0">
              <a:solidFill>
                <a:schemeClr val="tx1"/>
              </a:solidFill>
            </a:rPr>
            <a:t>D</a:t>
          </a:r>
          <a:r>
            <a:rPr lang="en-US" sz="1400" dirty="0" err="1" smtClean="0">
              <a:solidFill>
                <a:schemeClr val="tx1"/>
              </a:solidFill>
            </a:rPr>
            <a:t>eescaladar</a:t>
          </a:r>
          <a:r>
            <a:rPr lang="ro-RO" sz="1400" dirty="0" smtClean="0">
              <a:solidFill>
                <a:schemeClr val="tx1"/>
              </a:solidFill>
            </a:rPr>
            <a:t>e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(</a:t>
          </a:r>
          <a:r>
            <a:rPr lang="en-US" sz="1400" dirty="0" err="1">
              <a:solidFill>
                <a:schemeClr val="tx1"/>
              </a:solidFill>
            </a:rPr>
            <a:t>dac</a:t>
          </a:r>
          <a:r>
            <a:rPr lang="ro-RO" sz="1400" dirty="0">
              <a:solidFill>
                <a:schemeClr val="tx1"/>
              </a:solidFill>
            </a:rPr>
            <a:t>ă </a:t>
          </a:r>
          <a:r>
            <a:rPr lang="en-US" sz="1400" dirty="0">
              <a:solidFill>
                <a:schemeClr val="tx1"/>
              </a:solidFill>
            </a:rPr>
            <a:t>se </a:t>
          </a:r>
          <a:r>
            <a:rPr lang="en-US" sz="1400" dirty="0" err="1">
              <a:solidFill>
                <a:schemeClr val="tx1"/>
              </a:solidFill>
            </a:rPr>
            <a:t>poate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îngusta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spectrul</a:t>
          </a:r>
          <a:r>
            <a:rPr lang="en-US" sz="1400" dirty="0">
              <a:solidFill>
                <a:schemeClr val="tx1"/>
              </a:solidFill>
            </a:rPr>
            <a:t>) </a:t>
          </a:r>
          <a:endParaRPr lang="ru-RU" sz="1400" dirty="0">
            <a:solidFill>
              <a:schemeClr val="tx1"/>
            </a:solidFill>
          </a:endParaRPr>
        </a:p>
      </dgm:t>
    </dgm:pt>
    <dgm:pt modelId="{A8769977-CE17-453E-B49F-014A7BF05492}" type="parTrans" cxnId="{A68DA0B5-2651-47EB-AA5D-DB0DFE95272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EA4B5AE-BE30-429D-A38C-11C9B86E4473}" type="sibTrans" cxnId="{A68DA0B5-2651-47EB-AA5D-DB0DFE95272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4449002-EC86-4676-B4DB-CE1680B2561E}">
      <dgm:prSet custT="1"/>
      <dgm:spPr/>
      <dgm:t>
        <a:bodyPr/>
        <a:lstStyle/>
        <a:p>
          <a:pPr rtl="0"/>
          <a:r>
            <a:rPr lang="ro-RO" sz="1400" dirty="0" smtClean="0">
              <a:solidFill>
                <a:schemeClr val="tx1"/>
              </a:solidFill>
            </a:rPr>
            <a:t>T</a:t>
          </a:r>
          <a:r>
            <a:rPr lang="en-US" sz="1400" dirty="0" err="1" smtClean="0">
              <a:solidFill>
                <a:schemeClr val="tx1"/>
              </a:solidFill>
            </a:rPr>
            <a:t>recerea</a:t>
          </a:r>
          <a:r>
            <a:rPr lang="en-US" sz="1400" dirty="0" smtClean="0">
              <a:solidFill>
                <a:schemeClr val="tx1"/>
              </a:solidFill>
            </a:rPr>
            <a:t> de la </a:t>
          </a:r>
          <a:r>
            <a:rPr lang="en-US" sz="1400" dirty="0" err="1" smtClean="0">
              <a:solidFill>
                <a:schemeClr val="tx1"/>
              </a:solidFill>
            </a:rPr>
            <a:t>administrarea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parenterală</a:t>
          </a:r>
          <a:r>
            <a:rPr lang="en-US" sz="1400" dirty="0" smtClean="0">
              <a:solidFill>
                <a:schemeClr val="tx1"/>
              </a:solidFill>
            </a:rPr>
            <a:t> la </a:t>
          </a:r>
          <a:r>
            <a:rPr lang="en-US" sz="1400" dirty="0" err="1" smtClean="0">
              <a:solidFill>
                <a:schemeClr val="tx1"/>
              </a:solidFill>
            </a:rPr>
            <a:t>cea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orală</a:t>
          </a:r>
          <a:endParaRPr lang="ru-RU" sz="1400" dirty="0">
            <a:solidFill>
              <a:schemeClr val="tx1"/>
            </a:solidFill>
          </a:endParaRPr>
        </a:p>
      </dgm:t>
    </dgm:pt>
    <dgm:pt modelId="{7D7E6ED3-12E5-4B6C-BE98-8BA54A8E4BB2}" type="parTrans" cxnId="{5E9E4287-84E5-4A92-A531-F3C067CD469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68235AE-4C75-4A12-A50E-48315677205E}" type="sibTrans" cxnId="{5E9E4287-84E5-4A92-A531-F3C067CD469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BEEB8EA-BAA9-49E2-BCE8-FF1283FD7386}">
      <dgm:prSet custT="1"/>
      <dgm:spPr/>
      <dgm:t>
        <a:bodyPr/>
        <a:lstStyle/>
        <a:p>
          <a:pPr rtl="0"/>
          <a:r>
            <a:rPr lang="ro-RO" sz="1400" dirty="0" smtClean="0">
              <a:solidFill>
                <a:schemeClr val="tx1"/>
              </a:solidFill>
            </a:rPr>
            <a:t>Î</a:t>
          </a:r>
          <a:r>
            <a:rPr lang="en-US" sz="1400" dirty="0" err="1" smtClean="0">
              <a:solidFill>
                <a:schemeClr val="tx1"/>
              </a:solidFill>
            </a:rPr>
            <a:t>ntreruperea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terapiei</a:t>
          </a:r>
          <a:r>
            <a:rPr lang="en-US" sz="1400" dirty="0" smtClean="0">
              <a:solidFill>
                <a:schemeClr val="tx1"/>
              </a:solidFill>
            </a:rPr>
            <a:t> (</a:t>
          </a:r>
          <a:r>
            <a:rPr lang="en-US" sz="1400" dirty="0" err="1">
              <a:solidFill>
                <a:schemeClr val="tx1"/>
              </a:solidFill>
            </a:rPr>
            <a:t>daca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episodul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infecțios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este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considerat</a:t>
          </a:r>
          <a:r>
            <a:rPr lang="ro-RO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vindecat</a:t>
          </a:r>
          <a:r>
            <a:rPr lang="en-US" sz="1400" dirty="0">
              <a:solidFill>
                <a:schemeClr val="tx1"/>
              </a:solidFill>
            </a:rPr>
            <a:t>)</a:t>
          </a:r>
          <a:endParaRPr lang="ru-RU" sz="1400" dirty="0">
            <a:solidFill>
              <a:schemeClr val="tx1"/>
            </a:solidFill>
          </a:endParaRPr>
        </a:p>
      </dgm:t>
    </dgm:pt>
    <dgm:pt modelId="{F67839B6-BCA1-4021-B894-42DF170060CC}" type="parTrans" cxnId="{D4460782-4D38-4D56-9F65-FD0ACFDCAEE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7F05D92-3DBF-4616-899C-446614CF2372}" type="sibTrans" cxnId="{D4460782-4D38-4D56-9F65-FD0ACFDCAEE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51F0AF5-923E-4D81-8003-CF331204A0DB}" type="pres">
      <dgm:prSet presAssocID="{580C2537-1AD4-445D-8EED-4FCC2BC235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7A2679-DCDA-4E3E-B357-B6D2E3E40C94}" type="pres">
      <dgm:prSet presAssocID="{38A9F924-A1FA-42BD-B892-A87792E121E3}" presName="root1" presStyleCnt="0"/>
      <dgm:spPr/>
    </dgm:pt>
    <dgm:pt modelId="{E99C421E-F12B-4A37-B2CD-AECF3946983B}" type="pres">
      <dgm:prSet presAssocID="{38A9F924-A1FA-42BD-B892-A87792E121E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355F9-88D3-4BC3-9176-DF27557DEA6B}" type="pres">
      <dgm:prSet presAssocID="{38A9F924-A1FA-42BD-B892-A87792E121E3}" presName="level2hierChild" presStyleCnt="0"/>
      <dgm:spPr/>
    </dgm:pt>
    <dgm:pt modelId="{F807202E-CAD7-495B-8F16-903243A8E353}" type="pres">
      <dgm:prSet presAssocID="{A8769977-CE17-453E-B49F-014A7BF0549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0AD34B5-2D70-4098-BA85-64B5508099E4}" type="pres">
      <dgm:prSet presAssocID="{A8769977-CE17-453E-B49F-014A7BF0549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064BC4F-A625-47CA-9BB2-37D2AF4115C3}" type="pres">
      <dgm:prSet presAssocID="{99AC158D-0887-4B1D-BE74-1BAE2F24EE0C}" presName="root2" presStyleCnt="0"/>
      <dgm:spPr/>
    </dgm:pt>
    <dgm:pt modelId="{FCBCDE23-3CA1-4CA8-87C7-2A66ABDC5EE6}" type="pres">
      <dgm:prSet presAssocID="{99AC158D-0887-4B1D-BE74-1BAE2F24EE0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3E5F2-B073-4102-B8D4-334F6B47AE9F}" type="pres">
      <dgm:prSet presAssocID="{99AC158D-0887-4B1D-BE74-1BAE2F24EE0C}" presName="level3hierChild" presStyleCnt="0"/>
      <dgm:spPr/>
    </dgm:pt>
    <dgm:pt modelId="{6168AF08-61A5-43F3-92E6-A703D06FB7EC}" type="pres">
      <dgm:prSet presAssocID="{7D7E6ED3-12E5-4B6C-BE98-8BA54A8E4BB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2A53CEB-8408-42A1-B479-0158340E0FFA}" type="pres">
      <dgm:prSet presAssocID="{7D7E6ED3-12E5-4B6C-BE98-8BA54A8E4BB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FB6104E-39B5-42B9-B3C1-C59DABD111B1}" type="pres">
      <dgm:prSet presAssocID="{14449002-EC86-4676-B4DB-CE1680B2561E}" presName="root2" presStyleCnt="0"/>
      <dgm:spPr/>
    </dgm:pt>
    <dgm:pt modelId="{F1AC3A13-F3A8-43C2-94B4-7C95CC51A15A}" type="pres">
      <dgm:prSet presAssocID="{14449002-EC86-4676-B4DB-CE1680B2561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09759-0D92-43BA-BEF8-D588CE0ECFB1}" type="pres">
      <dgm:prSet presAssocID="{14449002-EC86-4676-B4DB-CE1680B2561E}" presName="level3hierChild" presStyleCnt="0"/>
      <dgm:spPr/>
    </dgm:pt>
    <dgm:pt modelId="{EF68225F-03C4-4D18-AF05-A67EB4D346D4}" type="pres">
      <dgm:prSet presAssocID="{F67839B6-BCA1-4021-B894-42DF170060C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A36B850-930B-4937-B041-9A1D1DB8F17E}" type="pres">
      <dgm:prSet presAssocID="{F67839B6-BCA1-4021-B894-42DF170060C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439FEEF-C2CE-4F37-B935-3278CE9BEF8F}" type="pres">
      <dgm:prSet presAssocID="{BBEEB8EA-BAA9-49E2-BCE8-FF1283FD7386}" presName="root2" presStyleCnt="0"/>
      <dgm:spPr/>
    </dgm:pt>
    <dgm:pt modelId="{4E74773F-2D59-430D-8890-10EA853B69C0}" type="pres">
      <dgm:prSet presAssocID="{BBEEB8EA-BAA9-49E2-BCE8-FF1283FD738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318CCD-31FF-4F1B-AF2B-BD3636160291}" type="pres">
      <dgm:prSet presAssocID="{BBEEB8EA-BAA9-49E2-BCE8-FF1283FD7386}" presName="level3hierChild" presStyleCnt="0"/>
      <dgm:spPr/>
    </dgm:pt>
  </dgm:ptLst>
  <dgm:cxnLst>
    <dgm:cxn modelId="{A68DA0B5-2651-47EB-AA5D-DB0DFE95272D}" srcId="{38A9F924-A1FA-42BD-B892-A87792E121E3}" destId="{99AC158D-0887-4B1D-BE74-1BAE2F24EE0C}" srcOrd="0" destOrd="0" parTransId="{A8769977-CE17-453E-B49F-014A7BF05492}" sibTransId="{4EA4B5AE-BE30-429D-A38C-11C9B86E4473}"/>
    <dgm:cxn modelId="{4D846E93-6F4C-42A5-8323-219977F4FB14}" type="presOf" srcId="{F67839B6-BCA1-4021-B894-42DF170060CC}" destId="{EF68225F-03C4-4D18-AF05-A67EB4D346D4}" srcOrd="0" destOrd="0" presId="urn:microsoft.com/office/officeart/2008/layout/HorizontalMultiLevelHierarchy"/>
    <dgm:cxn modelId="{411B0355-CCD4-448D-9F55-8EBE2BBF3BF6}" type="presOf" srcId="{99AC158D-0887-4B1D-BE74-1BAE2F24EE0C}" destId="{FCBCDE23-3CA1-4CA8-87C7-2A66ABDC5EE6}" srcOrd="0" destOrd="0" presId="urn:microsoft.com/office/officeart/2008/layout/HorizontalMultiLevelHierarchy"/>
    <dgm:cxn modelId="{5E9E4287-84E5-4A92-A531-F3C067CD4691}" srcId="{38A9F924-A1FA-42BD-B892-A87792E121E3}" destId="{14449002-EC86-4676-B4DB-CE1680B2561E}" srcOrd="1" destOrd="0" parTransId="{7D7E6ED3-12E5-4B6C-BE98-8BA54A8E4BB2}" sibTransId="{868235AE-4C75-4A12-A50E-48315677205E}"/>
    <dgm:cxn modelId="{9B952EE8-2046-4606-BA69-2DB83469E4FE}" type="presOf" srcId="{580C2537-1AD4-445D-8EED-4FCC2BC23565}" destId="{B51F0AF5-923E-4D81-8003-CF331204A0DB}" srcOrd="0" destOrd="0" presId="urn:microsoft.com/office/officeart/2008/layout/HorizontalMultiLevelHierarchy"/>
    <dgm:cxn modelId="{71B853B1-2DC8-4858-8C18-3EC5F3BE6231}" type="presOf" srcId="{7D7E6ED3-12E5-4B6C-BE98-8BA54A8E4BB2}" destId="{E2A53CEB-8408-42A1-B479-0158340E0FFA}" srcOrd="1" destOrd="0" presId="urn:microsoft.com/office/officeart/2008/layout/HorizontalMultiLevelHierarchy"/>
    <dgm:cxn modelId="{429C863F-4C2D-432B-A481-8702614974F4}" type="presOf" srcId="{A8769977-CE17-453E-B49F-014A7BF05492}" destId="{F807202E-CAD7-495B-8F16-903243A8E353}" srcOrd="0" destOrd="0" presId="urn:microsoft.com/office/officeart/2008/layout/HorizontalMultiLevelHierarchy"/>
    <dgm:cxn modelId="{00F4CEC5-F5E8-4804-B20A-3BD10E880F19}" type="presOf" srcId="{38A9F924-A1FA-42BD-B892-A87792E121E3}" destId="{E99C421E-F12B-4A37-B2CD-AECF3946983B}" srcOrd="0" destOrd="0" presId="urn:microsoft.com/office/officeart/2008/layout/HorizontalMultiLevelHierarchy"/>
    <dgm:cxn modelId="{0A78E6B0-6D4B-411F-80C3-D2F5279959C7}" type="presOf" srcId="{BBEEB8EA-BAA9-49E2-BCE8-FF1283FD7386}" destId="{4E74773F-2D59-430D-8890-10EA853B69C0}" srcOrd="0" destOrd="0" presId="urn:microsoft.com/office/officeart/2008/layout/HorizontalMultiLevelHierarchy"/>
    <dgm:cxn modelId="{BB682039-CA43-4437-BE6B-BA18AF0B95EA}" type="presOf" srcId="{F67839B6-BCA1-4021-B894-42DF170060CC}" destId="{8A36B850-930B-4937-B041-9A1D1DB8F17E}" srcOrd="1" destOrd="0" presId="urn:microsoft.com/office/officeart/2008/layout/HorizontalMultiLevelHierarchy"/>
    <dgm:cxn modelId="{3104AC3F-99F8-4E8F-8CBD-8BB8CD0596D4}" type="presOf" srcId="{7D7E6ED3-12E5-4B6C-BE98-8BA54A8E4BB2}" destId="{6168AF08-61A5-43F3-92E6-A703D06FB7EC}" srcOrd="0" destOrd="0" presId="urn:microsoft.com/office/officeart/2008/layout/HorizontalMultiLevelHierarchy"/>
    <dgm:cxn modelId="{D4460782-4D38-4D56-9F65-FD0ACFDCAEEB}" srcId="{38A9F924-A1FA-42BD-B892-A87792E121E3}" destId="{BBEEB8EA-BAA9-49E2-BCE8-FF1283FD7386}" srcOrd="2" destOrd="0" parTransId="{F67839B6-BCA1-4021-B894-42DF170060CC}" sibTransId="{37F05D92-3DBF-4616-899C-446614CF2372}"/>
    <dgm:cxn modelId="{FDC05759-C2CA-4FD8-8C00-8E191E870708}" type="presOf" srcId="{A8769977-CE17-453E-B49F-014A7BF05492}" destId="{C0AD34B5-2D70-4098-BA85-64B5508099E4}" srcOrd="1" destOrd="0" presId="urn:microsoft.com/office/officeart/2008/layout/HorizontalMultiLevelHierarchy"/>
    <dgm:cxn modelId="{CACE9C41-525A-47E2-BDF9-994E8D455581}" srcId="{580C2537-1AD4-445D-8EED-4FCC2BC23565}" destId="{38A9F924-A1FA-42BD-B892-A87792E121E3}" srcOrd="0" destOrd="0" parTransId="{18C11054-2A9C-4141-A6EC-31F2BC2525E6}" sibTransId="{B431F08E-45F4-4037-9D72-7D6F2EC8FD97}"/>
    <dgm:cxn modelId="{3CD7562B-7574-4487-B70E-264A65E2638E}" type="presOf" srcId="{14449002-EC86-4676-B4DB-CE1680B2561E}" destId="{F1AC3A13-F3A8-43C2-94B4-7C95CC51A15A}" srcOrd="0" destOrd="0" presId="urn:microsoft.com/office/officeart/2008/layout/HorizontalMultiLevelHierarchy"/>
    <dgm:cxn modelId="{DB96476C-C628-482E-8558-E71499BA42EA}" type="presParOf" srcId="{B51F0AF5-923E-4D81-8003-CF331204A0DB}" destId="{527A2679-DCDA-4E3E-B357-B6D2E3E40C94}" srcOrd="0" destOrd="0" presId="urn:microsoft.com/office/officeart/2008/layout/HorizontalMultiLevelHierarchy"/>
    <dgm:cxn modelId="{B0B59470-9E2F-487B-BE40-EA25FA63B430}" type="presParOf" srcId="{527A2679-DCDA-4E3E-B357-B6D2E3E40C94}" destId="{E99C421E-F12B-4A37-B2CD-AECF3946983B}" srcOrd="0" destOrd="0" presId="urn:microsoft.com/office/officeart/2008/layout/HorizontalMultiLevelHierarchy"/>
    <dgm:cxn modelId="{D5094A11-DFC6-4FDC-A7E3-B5027722F7C4}" type="presParOf" srcId="{527A2679-DCDA-4E3E-B357-B6D2E3E40C94}" destId="{CDD355F9-88D3-4BC3-9176-DF27557DEA6B}" srcOrd="1" destOrd="0" presId="urn:microsoft.com/office/officeart/2008/layout/HorizontalMultiLevelHierarchy"/>
    <dgm:cxn modelId="{A44C0C18-0BAE-44E8-9AC3-E66456FD9C94}" type="presParOf" srcId="{CDD355F9-88D3-4BC3-9176-DF27557DEA6B}" destId="{F807202E-CAD7-495B-8F16-903243A8E353}" srcOrd="0" destOrd="0" presId="urn:microsoft.com/office/officeart/2008/layout/HorizontalMultiLevelHierarchy"/>
    <dgm:cxn modelId="{28D79ADF-AB4E-4D18-96A4-30B91EB41745}" type="presParOf" srcId="{F807202E-CAD7-495B-8F16-903243A8E353}" destId="{C0AD34B5-2D70-4098-BA85-64B5508099E4}" srcOrd="0" destOrd="0" presId="urn:microsoft.com/office/officeart/2008/layout/HorizontalMultiLevelHierarchy"/>
    <dgm:cxn modelId="{F6150076-0290-4F50-87D5-96D984D6656E}" type="presParOf" srcId="{CDD355F9-88D3-4BC3-9176-DF27557DEA6B}" destId="{A064BC4F-A625-47CA-9BB2-37D2AF4115C3}" srcOrd="1" destOrd="0" presId="urn:microsoft.com/office/officeart/2008/layout/HorizontalMultiLevelHierarchy"/>
    <dgm:cxn modelId="{DE64286D-8D61-46A1-A4A6-8C45130FB099}" type="presParOf" srcId="{A064BC4F-A625-47CA-9BB2-37D2AF4115C3}" destId="{FCBCDE23-3CA1-4CA8-87C7-2A66ABDC5EE6}" srcOrd="0" destOrd="0" presId="urn:microsoft.com/office/officeart/2008/layout/HorizontalMultiLevelHierarchy"/>
    <dgm:cxn modelId="{9BE07200-8B61-4EAB-B626-CA121CABBFE2}" type="presParOf" srcId="{A064BC4F-A625-47CA-9BB2-37D2AF4115C3}" destId="{6353E5F2-B073-4102-B8D4-334F6B47AE9F}" srcOrd="1" destOrd="0" presId="urn:microsoft.com/office/officeart/2008/layout/HorizontalMultiLevelHierarchy"/>
    <dgm:cxn modelId="{C0596366-B55C-43B0-8A0A-3343B54E437C}" type="presParOf" srcId="{CDD355F9-88D3-4BC3-9176-DF27557DEA6B}" destId="{6168AF08-61A5-43F3-92E6-A703D06FB7EC}" srcOrd="2" destOrd="0" presId="urn:microsoft.com/office/officeart/2008/layout/HorizontalMultiLevelHierarchy"/>
    <dgm:cxn modelId="{C26D4554-AE8B-4BA5-B9BC-D20A4057A44C}" type="presParOf" srcId="{6168AF08-61A5-43F3-92E6-A703D06FB7EC}" destId="{E2A53CEB-8408-42A1-B479-0158340E0FFA}" srcOrd="0" destOrd="0" presId="urn:microsoft.com/office/officeart/2008/layout/HorizontalMultiLevelHierarchy"/>
    <dgm:cxn modelId="{C73A3141-C34F-4F8D-B138-CED4D5F2FE0A}" type="presParOf" srcId="{CDD355F9-88D3-4BC3-9176-DF27557DEA6B}" destId="{1FB6104E-39B5-42B9-B3C1-C59DABD111B1}" srcOrd="3" destOrd="0" presId="urn:microsoft.com/office/officeart/2008/layout/HorizontalMultiLevelHierarchy"/>
    <dgm:cxn modelId="{E26D5F48-4703-4760-AFC8-1B1C0A281F8D}" type="presParOf" srcId="{1FB6104E-39B5-42B9-B3C1-C59DABD111B1}" destId="{F1AC3A13-F3A8-43C2-94B4-7C95CC51A15A}" srcOrd="0" destOrd="0" presId="urn:microsoft.com/office/officeart/2008/layout/HorizontalMultiLevelHierarchy"/>
    <dgm:cxn modelId="{58FCF0E4-EE9C-489E-A8CE-840EF98848A3}" type="presParOf" srcId="{1FB6104E-39B5-42B9-B3C1-C59DABD111B1}" destId="{0A809759-0D92-43BA-BEF8-D588CE0ECFB1}" srcOrd="1" destOrd="0" presId="urn:microsoft.com/office/officeart/2008/layout/HorizontalMultiLevelHierarchy"/>
    <dgm:cxn modelId="{E2872832-F61C-4A32-956C-CFE360570623}" type="presParOf" srcId="{CDD355F9-88D3-4BC3-9176-DF27557DEA6B}" destId="{EF68225F-03C4-4D18-AF05-A67EB4D346D4}" srcOrd="4" destOrd="0" presId="urn:microsoft.com/office/officeart/2008/layout/HorizontalMultiLevelHierarchy"/>
    <dgm:cxn modelId="{1E3041FB-0ACA-41AC-8E57-3033D74CEA51}" type="presParOf" srcId="{EF68225F-03C4-4D18-AF05-A67EB4D346D4}" destId="{8A36B850-930B-4937-B041-9A1D1DB8F17E}" srcOrd="0" destOrd="0" presId="urn:microsoft.com/office/officeart/2008/layout/HorizontalMultiLevelHierarchy"/>
    <dgm:cxn modelId="{3C4DFE68-8B1C-4309-9ACB-140B9E1A570A}" type="presParOf" srcId="{CDD355F9-88D3-4BC3-9176-DF27557DEA6B}" destId="{9439FEEF-C2CE-4F37-B935-3278CE9BEF8F}" srcOrd="5" destOrd="0" presId="urn:microsoft.com/office/officeart/2008/layout/HorizontalMultiLevelHierarchy"/>
    <dgm:cxn modelId="{837798D2-87D9-4B79-8005-8A0A3F1A3AB1}" type="presParOf" srcId="{9439FEEF-C2CE-4F37-B935-3278CE9BEF8F}" destId="{4E74773F-2D59-430D-8890-10EA853B69C0}" srcOrd="0" destOrd="0" presId="urn:microsoft.com/office/officeart/2008/layout/HorizontalMultiLevelHierarchy"/>
    <dgm:cxn modelId="{D56BCD0B-82CE-4CFE-8507-DF24DF5BAD9E}" type="presParOf" srcId="{9439FEEF-C2CE-4F37-B935-3278CE9BEF8F}" destId="{F5318CCD-31FF-4F1B-AF2B-BD36361602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731562-EC77-4908-B067-3990B66DD6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7ED3FB0-2F06-47DB-AA44-A9D173D62AFD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</a:rPr>
            <a:t>EVOLUȚIE NEFAVORABILĂ</a:t>
          </a:r>
          <a:endParaRPr lang="ru-RU" sz="1800" dirty="0">
            <a:solidFill>
              <a:schemeClr val="tx1"/>
            </a:solidFill>
          </a:endParaRPr>
        </a:p>
      </dgm:t>
    </dgm:pt>
    <dgm:pt modelId="{F8BA2501-2BA9-4E48-AAC8-E9F95265E937}" type="parTrans" cxnId="{112F6794-10CB-45AA-923F-C607D2FAF1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826462-DCB8-458A-9E55-7B3C3229614A}" type="sibTrans" cxnId="{112F6794-10CB-45AA-923F-C607D2FAF16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99BE18-7CFA-498F-BBFF-6156D578A7AB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М</a:t>
          </a:r>
          <a:r>
            <a:rPr lang="en-US" sz="1600" dirty="0" err="1" smtClean="0">
              <a:solidFill>
                <a:schemeClr val="tx1"/>
              </a:solidFill>
            </a:rPr>
            <a:t>odificarea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schemei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inițiale</a:t>
          </a:r>
          <a:endParaRPr lang="ru-RU" sz="1600" dirty="0">
            <a:solidFill>
              <a:schemeClr val="tx1"/>
            </a:solidFill>
          </a:endParaRPr>
        </a:p>
      </dgm:t>
    </dgm:pt>
    <dgm:pt modelId="{1C0F194C-8B87-4E42-9042-CA902F0F57E5}" type="parTrans" cxnId="{D7CBE708-6986-4A4D-BAE4-07C47B6EA0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69AF26-4454-4B75-A22D-868D0664A26A}" type="sibTrans" cxnId="{D7CBE708-6986-4A4D-BAE4-07C47B6EA0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D69236-77B5-4EAB-B59C-6E157EA5CFA7}">
      <dgm:prSet custT="1"/>
      <dgm:spPr/>
      <dgm:t>
        <a:bodyPr/>
        <a:lstStyle/>
        <a:p>
          <a:pPr rtl="0"/>
          <a:r>
            <a:rPr lang="ro-RO" sz="1600" dirty="0" smtClean="0">
              <a:solidFill>
                <a:schemeClr val="tx1"/>
              </a:solidFill>
            </a:rPr>
            <a:t>R</a:t>
          </a:r>
          <a:r>
            <a:rPr lang="en-US" sz="1600" dirty="0" err="1" smtClean="0">
              <a:solidFill>
                <a:schemeClr val="tx1"/>
              </a:solidFill>
            </a:rPr>
            <a:t>eevaluare</a:t>
          </a:r>
          <a:endParaRPr lang="ru-RU" sz="1600" dirty="0">
            <a:solidFill>
              <a:schemeClr val="tx1"/>
            </a:solidFill>
          </a:endParaRPr>
        </a:p>
      </dgm:t>
    </dgm:pt>
    <dgm:pt modelId="{58D3C168-C1B9-415F-A4A8-0AD2315FB691}" type="parTrans" cxnId="{5E966F75-FCD8-4628-9A9E-EBA1A853D5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CA893F-2B52-4776-8B99-AB6DB2874B7F}" type="sibTrans" cxnId="{5E966F75-FCD8-4628-9A9E-EBA1A853D5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26B979-937D-40A7-9F19-8AA8B03B7DB7}" type="pres">
      <dgm:prSet presAssocID="{4A731562-EC77-4908-B067-3990B66DD6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B883A6-A925-481C-B222-6246483C2805}" type="pres">
      <dgm:prSet presAssocID="{37ED3FB0-2F06-47DB-AA44-A9D173D62AFD}" presName="root1" presStyleCnt="0"/>
      <dgm:spPr/>
    </dgm:pt>
    <dgm:pt modelId="{588E9C43-DCC2-4F9C-A500-AC2906F5E05A}" type="pres">
      <dgm:prSet presAssocID="{37ED3FB0-2F06-47DB-AA44-A9D173D62AF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23898-05BE-47FA-8523-DE03B99C5345}" type="pres">
      <dgm:prSet presAssocID="{37ED3FB0-2F06-47DB-AA44-A9D173D62AFD}" presName="level2hierChild" presStyleCnt="0"/>
      <dgm:spPr/>
    </dgm:pt>
    <dgm:pt modelId="{82921B7D-99AB-4F3C-BF7F-A58111917095}" type="pres">
      <dgm:prSet presAssocID="{1C0F194C-8B87-4E42-9042-CA902F0F57E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08EC91D-0615-4AC6-85D8-F7C6FFF3013F}" type="pres">
      <dgm:prSet presAssocID="{1C0F194C-8B87-4E42-9042-CA902F0F57E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95090EE-DF05-4A90-B3DC-ABCA3452FEFF}" type="pres">
      <dgm:prSet presAssocID="{3F99BE18-7CFA-498F-BBFF-6156D578A7AB}" presName="root2" presStyleCnt="0"/>
      <dgm:spPr/>
    </dgm:pt>
    <dgm:pt modelId="{91145062-3E3A-44F0-855B-149F29C1C5D6}" type="pres">
      <dgm:prSet presAssocID="{3F99BE18-7CFA-498F-BBFF-6156D578A7AB}" presName="LevelTwoTextNode" presStyleLbl="node2" presStyleIdx="0" presStyleCnt="2" custScaleY="12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47864-F6A5-4B8A-8028-946108289E52}" type="pres">
      <dgm:prSet presAssocID="{3F99BE18-7CFA-498F-BBFF-6156D578A7AB}" presName="level3hierChild" presStyleCnt="0"/>
      <dgm:spPr/>
    </dgm:pt>
    <dgm:pt modelId="{B1FF599E-7B67-4B1B-A31D-13193F48AE62}" type="pres">
      <dgm:prSet presAssocID="{58D3C168-C1B9-415F-A4A8-0AD2315FB69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F4CD10C-1BBF-4B38-961E-A7BE49C579CE}" type="pres">
      <dgm:prSet presAssocID="{58D3C168-C1B9-415F-A4A8-0AD2315FB69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D0A6ED5-A53D-4F3F-862F-92734F984F1C}" type="pres">
      <dgm:prSet presAssocID="{C0D69236-77B5-4EAB-B59C-6E157EA5CFA7}" presName="root2" presStyleCnt="0"/>
      <dgm:spPr/>
    </dgm:pt>
    <dgm:pt modelId="{EF43FE47-8C8D-4930-AC06-11373D6661C4}" type="pres">
      <dgm:prSet presAssocID="{C0D69236-77B5-4EAB-B59C-6E157EA5CFA7}" presName="LevelTwoTextNode" presStyleLbl="node2" presStyleIdx="1" presStyleCnt="2" custScaleY="12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934DE-D350-472D-BDB0-1678917000C5}" type="pres">
      <dgm:prSet presAssocID="{C0D69236-77B5-4EAB-B59C-6E157EA5CFA7}" presName="level3hierChild" presStyleCnt="0"/>
      <dgm:spPr/>
    </dgm:pt>
  </dgm:ptLst>
  <dgm:cxnLst>
    <dgm:cxn modelId="{5E966F75-FCD8-4628-9A9E-EBA1A853D5B3}" srcId="{37ED3FB0-2F06-47DB-AA44-A9D173D62AFD}" destId="{C0D69236-77B5-4EAB-B59C-6E157EA5CFA7}" srcOrd="1" destOrd="0" parTransId="{58D3C168-C1B9-415F-A4A8-0AD2315FB691}" sibTransId="{FACA893F-2B52-4776-8B99-AB6DB2874B7F}"/>
    <dgm:cxn modelId="{E79B5416-68FD-4281-AD39-6A587FA2A0BD}" type="presOf" srcId="{1C0F194C-8B87-4E42-9042-CA902F0F57E5}" destId="{82921B7D-99AB-4F3C-BF7F-A58111917095}" srcOrd="0" destOrd="0" presId="urn:microsoft.com/office/officeart/2008/layout/HorizontalMultiLevelHierarchy"/>
    <dgm:cxn modelId="{BE74C4FE-081F-4D98-B46A-93C021BE3DEE}" type="presOf" srcId="{4A731562-EC77-4908-B067-3990B66DD644}" destId="{E426B979-937D-40A7-9F19-8AA8B03B7DB7}" srcOrd="0" destOrd="0" presId="urn:microsoft.com/office/officeart/2008/layout/HorizontalMultiLevelHierarchy"/>
    <dgm:cxn modelId="{D7CBE708-6986-4A4D-BAE4-07C47B6EA0CD}" srcId="{37ED3FB0-2F06-47DB-AA44-A9D173D62AFD}" destId="{3F99BE18-7CFA-498F-BBFF-6156D578A7AB}" srcOrd="0" destOrd="0" parTransId="{1C0F194C-8B87-4E42-9042-CA902F0F57E5}" sibTransId="{F369AF26-4454-4B75-A22D-868D0664A26A}"/>
    <dgm:cxn modelId="{EA465FDA-6757-4402-81F7-816CFE27B279}" type="presOf" srcId="{37ED3FB0-2F06-47DB-AA44-A9D173D62AFD}" destId="{588E9C43-DCC2-4F9C-A500-AC2906F5E05A}" srcOrd="0" destOrd="0" presId="urn:microsoft.com/office/officeart/2008/layout/HorizontalMultiLevelHierarchy"/>
    <dgm:cxn modelId="{D275F968-39A0-41FA-85C0-4BADC0EB0F2E}" type="presOf" srcId="{58D3C168-C1B9-415F-A4A8-0AD2315FB691}" destId="{B1FF599E-7B67-4B1B-A31D-13193F48AE62}" srcOrd="0" destOrd="0" presId="urn:microsoft.com/office/officeart/2008/layout/HorizontalMultiLevelHierarchy"/>
    <dgm:cxn modelId="{4D5C6F1B-028E-4016-A4D0-D238E02177A7}" type="presOf" srcId="{58D3C168-C1B9-415F-A4A8-0AD2315FB691}" destId="{CF4CD10C-1BBF-4B38-961E-A7BE49C579CE}" srcOrd="1" destOrd="0" presId="urn:microsoft.com/office/officeart/2008/layout/HorizontalMultiLevelHierarchy"/>
    <dgm:cxn modelId="{C2425F86-9FDA-4EA2-948B-B0B1BD6419DA}" type="presOf" srcId="{C0D69236-77B5-4EAB-B59C-6E157EA5CFA7}" destId="{EF43FE47-8C8D-4930-AC06-11373D6661C4}" srcOrd="0" destOrd="0" presId="urn:microsoft.com/office/officeart/2008/layout/HorizontalMultiLevelHierarchy"/>
    <dgm:cxn modelId="{112F6794-10CB-45AA-923F-C607D2FAF162}" srcId="{4A731562-EC77-4908-B067-3990B66DD644}" destId="{37ED3FB0-2F06-47DB-AA44-A9D173D62AFD}" srcOrd="0" destOrd="0" parTransId="{F8BA2501-2BA9-4E48-AAC8-E9F95265E937}" sibTransId="{01826462-DCB8-458A-9E55-7B3C3229614A}"/>
    <dgm:cxn modelId="{289EC24A-8223-468B-8DB6-F70EEB01CD41}" type="presOf" srcId="{1C0F194C-8B87-4E42-9042-CA902F0F57E5}" destId="{D08EC91D-0615-4AC6-85D8-F7C6FFF3013F}" srcOrd="1" destOrd="0" presId="urn:microsoft.com/office/officeart/2008/layout/HorizontalMultiLevelHierarchy"/>
    <dgm:cxn modelId="{4FC910F6-2F2C-4779-8253-256D80B247AE}" type="presOf" srcId="{3F99BE18-7CFA-498F-BBFF-6156D578A7AB}" destId="{91145062-3E3A-44F0-855B-149F29C1C5D6}" srcOrd="0" destOrd="0" presId="urn:microsoft.com/office/officeart/2008/layout/HorizontalMultiLevelHierarchy"/>
    <dgm:cxn modelId="{1A5923C4-CB8F-4B1E-86A9-C9DF780228F1}" type="presParOf" srcId="{E426B979-937D-40A7-9F19-8AA8B03B7DB7}" destId="{68B883A6-A925-481C-B222-6246483C2805}" srcOrd="0" destOrd="0" presId="urn:microsoft.com/office/officeart/2008/layout/HorizontalMultiLevelHierarchy"/>
    <dgm:cxn modelId="{64BADFD2-42AE-4243-A4E3-B81F3C52307A}" type="presParOf" srcId="{68B883A6-A925-481C-B222-6246483C2805}" destId="{588E9C43-DCC2-4F9C-A500-AC2906F5E05A}" srcOrd="0" destOrd="0" presId="urn:microsoft.com/office/officeart/2008/layout/HorizontalMultiLevelHierarchy"/>
    <dgm:cxn modelId="{108D1E19-4823-4F0B-8763-510B79401A0D}" type="presParOf" srcId="{68B883A6-A925-481C-B222-6246483C2805}" destId="{7E123898-05BE-47FA-8523-DE03B99C5345}" srcOrd="1" destOrd="0" presId="urn:microsoft.com/office/officeart/2008/layout/HorizontalMultiLevelHierarchy"/>
    <dgm:cxn modelId="{E6D27F02-5354-4796-9A81-38AE21ADCBD3}" type="presParOf" srcId="{7E123898-05BE-47FA-8523-DE03B99C5345}" destId="{82921B7D-99AB-4F3C-BF7F-A58111917095}" srcOrd="0" destOrd="0" presId="urn:microsoft.com/office/officeart/2008/layout/HorizontalMultiLevelHierarchy"/>
    <dgm:cxn modelId="{6C0E9775-CD07-4053-ACF7-DF2F4F188C97}" type="presParOf" srcId="{82921B7D-99AB-4F3C-BF7F-A58111917095}" destId="{D08EC91D-0615-4AC6-85D8-F7C6FFF3013F}" srcOrd="0" destOrd="0" presId="urn:microsoft.com/office/officeart/2008/layout/HorizontalMultiLevelHierarchy"/>
    <dgm:cxn modelId="{D0B3AFC3-EA28-41CB-99B7-3F505F4B0E5B}" type="presParOf" srcId="{7E123898-05BE-47FA-8523-DE03B99C5345}" destId="{A95090EE-DF05-4A90-B3DC-ABCA3452FEFF}" srcOrd="1" destOrd="0" presId="urn:microsoft.com/office/officeart/2008/layout/HorizontalMultiLevelHierarchy"/>
    <dgm:cxn modelId="{DC070EEC-1A01-4B88-9E1E-C499DB457534}" type="presParOf" srcId="{A95090EE-DF05-4A90-B3DC-ABCA3452FEFF}" destId="{91145062-3E3A-44F0-855B-149F29C1C5D6}" srcOrd="0" destOrd="0" presId="urn:microsoft.com/office/officeart/2008/layout/HorizontalMultiLevelHierarchy"/>
    <dgm:cxn modelId="{5A5E3E24-571A-4C18-B9FA-FD99BD360B12}" type="presParOf" srcId="{A95090EE-DF05-4A90-B3DC-ABCA3452FEFF}" destId="{9D547864-F6A5-4B8A-8028-946108289E52}" srcOrd="1" destOrd="0" presId="urn:microsoft.com/office/officeart/2008/layout/HorizontalMultiLevelHierarchy"/>
    <dgm:cxn modelId="{9171033D-09AE-4783-A651-D6FD113CB9E4}" type="presParOf" srcId="{7E123898-05BE-47FA-8523-DE03B99C5345}" destId="{B1FF599E-7B67-4B1B-A31D-13193F48AE62}" srcOrd="2" destOrd="0" presId="urn:microsoft.com/office/officeart/2008/layout/HorizontalMultiLevelHierarchy"/>
    <dgm:cxn modelId="{7264B229-F0B5-4113-97DC-88B96DB29B9D}" type="presParOf" srcId="{B1FF599E-7B67-4B1B-A31D-13193F48AE62}" destId="{CF4CD10C-1BBF-4B38-961E-A7BE49C579CE}" srcOrd="0" destOrd="0" presId="urn:microsoft.com/office/officeart/2008/layout/HorizontalMultiLevelHierarchy"/>
    <dgm:cxn modelId="{65EDA8E0-AABF-4EA5-AADE-D64657E55329}" type="presParOf" srcId="{7E123898-05BE-47FA-8523-DE03B99C5345}" destId="{1D0A6ED5-A53D-4F3F-862F-92734F984F1C}" srcOrd="3" destOrd="0" presId="urn:microsoft.com/office/officeart/2008/layout/HorizontalMultiLevelHierarchy"/>
    <dgm:cxn modelId="{D3208BCC-98D8-4A82-969D-2F60E9496DD3}" type="presParOf" srcId="{1D0A6ED5-A53D-4F3F-862F-92734F984F1C}" destId="{EF43FE47-8C8D-4930-AC06-11373D6661C4}" srcOrd="0" destOrd="0" presId="urn:microsoft.com/office/officeart/2008/layout/HorizontalMultiLevelHierarchy"/>
    <dgm:cxn modelId="{C23CF8C4-CC9C-41CC-9045-CA920AA76022}" type="presParOf" srcId="{1D0A6ED5-A53D-4F3F-862F-92734F984F1C}" destId="{833934DE-D350-472D-BDB0-1678917000C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A3A7CD-FDB2-4E67-A464-5704931956D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762334F-C9E4-4AC8-BCD8-B8C566578315}">
      <dgm:prSet custT="1"/>
      <dgm:spPr/>
      <dgm:t>
        <a:bodyPr/>
        <a:lstStyle/>
        <a:p>
          <a:pPr rtl="0"/>
          <a:r>
            <a:rPr lang="ro-RO" sz="2800" dirty="0">
              <a:solidFill>
                <a:schemeClr val="tx1"/>
              </a:solidFill>
            </a:rPr>
            <a:t>13. </a:t>
          </a:r>
          <a:r>
            <a:rPr lang="en-US" sz="2800" dirty="0">
              <a:solidFill>
                <a:schemeClr val="tx1"/>
              </a:solidFill>
            </a:rPr>
            <a:t>Este important </a:t>
          </a:r>
          <a:r>
            <a:rPr lang="en-US" sz="2800" dirty="0" err="1">
              <a:solidFill>
                <a:schemeClr val="tx1"/>
              </a:solidFill>
            </a:rPr>
            <a:t>să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evidențiem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necesitatea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asoci</a:t>
          </a:r>
          <a:r>
            <a:rPr lang="ro-RO" sz="2800" dirty="0">
              <a:solidFill>
                <a:schemeClr val="tx1"/>
              </a:solidFill>
            </a:rPr>
            <a:t>e</a:t>
          </a:r>
          <a:r>
            <a:rPr lang="en-US" sz="2800" dirty="0" err="1">
              <a:solidFill>
                <a:schemeClr val="tx1"/>
              </a:solidFill>
            </a:rPr>
            <a:t>rii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AB</a:t>
          </a:r>
          <a:endParaRPr lang="ru-RU" sz="2800" dirty="0">
            <a:solidFill>
              <a:schemeClr val="tx1"/>
            </a:solidFill>
          </a:endParaRPr>
        </a:p>
      </dgm:t>
    </dgm:pt>
    <dgm:pt modelId="{59E43011-ADF3-47F9-BD7F-80FAC2A8CC44}" type="parTrans" cxnId="{95FB8F8D-E8E6-4F90-98E6-4B43EE586BA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026B76B-F82F-4956-89CA-C51EFCFD0C62}" type="sibTrans" cxnId="{95FB8F8D-E8E6-4F90-98E6-4B43EE586BA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84056A0-0F8E-43C0-9869-C034B9DF8806}">
      <dgm:prSet custT="1"/>
      <dgm:spPr/>
      <dgm:t>
        <a:bodyPr/>
        <a:lstStyle/>
        <a:p>
          <a:pPr rtl="0"/>
          <a:r>
            <a:rPr lang="it-IT" sz="2800" b="1" dirty="0">
              <a:solidFill>
                <a:schemeClr val="tx1"/>
              </a:solidFill>
            </a:rPr>
            <a:t>Combinația atentă </a:t>
          </a:r>
          <a:r>
            <a:rPr lang="it-IT" sz="2800" dirty="0">
              <a:solidFill>
                <a:schemeClr val="tx1"/>
              </a:solidFill>
            </a:rPr>
            <a:t>și justificată a mai multor antibiotice într-un tratament</a:t>
          </a:r>
          <a:endParaRPr lang="ru-RU" sz="2800" dirty="0">
            <a:solidFill>
              <a:schemeClr val="tx1"/>
            </a:solidFill>
          </a:endParaRPr>
        </a:p>
      </dgm:t>
    </dgm:pt>
    <dgm:pt modelId="{6DE2A533-21B8-42DB-BCAC-E79434A85586}" type="parTrans" cxnId="{D4AFC79C-6928-46C2-9ED7-A2FC5B86847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ED1B088-74D4-48B7-8ADB-BFF506771E6C}" type="sibTrans" cxnId="{D4AFC79C-6928-46C2-9ED7-A2FC5B86847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77D7560-07BF-4614-9693-986616F53747}">
      <dgm:prSet custT="1"/>
      <dgm:spPr/>
      <dgm:t>
        <a:bodyPr/>
        <a:lstStyle/>
        <a:p>
          <a:pPr rtl="0"/>
          <a:r>
            <a:rPr lang="en-US" sz="2800" dirty="0" err="1">
              <a:solidFill>
                <a:schemeClr val="tx1"/>
              </a:solidFill>
            </a:rPr>
            <a:t>Sinergia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între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antibiotice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potențează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reciproc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efectele</a:t>
          </a:r>
          <a:r>
            <a:rPr lang="en-US" sz="2800" dirty="0">
              <a:solidFill>
                <a:schemeClr val="tx1"/>
              </a:solidFill>
            </a:rPr>
            <a:t>, </a:t>
          </a:r>
          <a:r>
            <a:rPr lang="en-US" sz="2800" dirty="0" err="1">
              <a:solidFill>
                <a:schemeClr val="tx1"/>
              </a:solidFill>
            </a:rPr>
            <a:t>maximizând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eficacitatea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tratamentului</a:t>
          </a:r>
          <a:endParaRPr lang="ru-RU" sz="2800" dirty="0">
            <a:solidFill>
              <a:schemeClr val="tx1"/>
            </a:solidFill>
          </a:endParaRPr>
        </a:p>
      </dgm:t>
    </dgm:pt>
    <dgm:pt modelId="{1348E63C-0036-4BB0-829D-27F7C90596E4}" type="parTrans" cxnId="{1F3A8C77-4668-4F09-A45C-65D4A875D79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88B3C1B-849F-4AB0-9840-0AA13627D411}" type="sibTrans" cxnId="{1F3A8C77-4668-4F09-A45C-65D4A875D793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EFD032A-29C6-4918-95D9-4FF9D40AEED7}">
      <dgm:prSet custT="1"/>
      <dgm:spPr/>
      <dgm:t>
        <a:bodyPr/>
        <a:lstStyle/>
        <a:p>
          <a:pPr rtl="0"/>
          <a:r>
            <a:rPr lang="it-IT" sz="2800" dirty="0">
              <a:solidFill>
                <a:schemeClr val="tx1"/>
              </a:solidFill>
            </a:rPr>
            <a:t>Utilizarea combinației pentru a </a:t>
          </a:r>
          <a:r>
            <a:rPr lang="it-IT" sz="2800" b="1" dirty="0">
              <a:solidFill>
                <a:schemeClr val="tx1"/>
              </a:solidFill>
            </a:rPr>
            <a:t>preveni dezvoltarea rezistenței </a:t>
          </a:r>
          <a:r>
            <a:rPr lang="it-IT" sz="2800" dirty="0">
              <a:solidFill>
                <a:schemeClr val="tx1"/>
              </a:solidFill>
            </a:rPr>
            <a:t>microbiene, un aspect crucial în tratarea infecțiilor</a:t>
          </a:r>
          <a:endParaRPr lang="ru-RU" sz="2800" dirty="0">
            <a:solidFill>
              <a:schemeClr val="tx1"/>
            </a:solidFill>
          </a:endParaRPr>
        </a:p>
      </dgm:t>
    </dgm:pt>
    <dgm:pt modelId="{73246398-641E-49FF-8FE0-E0EA7E678D04}" type="parTrans" cxnId="{CD95CD65-C1B0-4CCA-B730-07F773C199E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E0849CF-B7DA-47D5-BFB7-9AA18DE5028B}" type="sibTrans" cxnId="{CD95CD65-C1B0-4CCA-B730-07F773C199E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3C5A013-3372-47A4-834B-EB8969E04DF9}" type="pres">
      <dgm:prSet presAssocID="{09A3A7CD-FDB2-4E67-A464-5704931956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53C32-C06B-46EB-9A5A-71CD5717FD8E}" type="pres">
      <dgm:prSet presAssocID="{9762334F-C9E4-4AC8-BCD8-B8C566578315}" presName="parentLin" presStyleCnt="0"/>
      <dgm:spPr/>
    </dgm:pt>
    <dgm:pt modelId="{3F4D836E-A774-4BB1-823A-C103259383C5}" type="pres">
      <dgm:prSet presAssocID="{9762334F-C9E4-4AC8-BCD8-B8C56657831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1C6C5B8-B550-444B-8DC0-CDC244AC7FEF}" type="pres">
      <dgm:prSet presAssocID="{9762334F-C9E4-4AC8-BCD8-B8C566578315}" presName="parentText" presStyleLbl="node1" presStyleIdx="0" presStyleCnt="1" custScaleX="121864" custScaleY="63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5711C-4F6E-461B-976B-D9B72253D920}" type="pres">
      <dgm:prSet presAssocID="{9762334F-C9E4-4AC8-BCD8-B8C566578315}" presName="negativeSpace" presStyleCnt="0"/>
      <dgm:spPr/>
    </dgm:pt>
    <dgm:pt modelId="{20B13854-FD6B-4D32-A8AF-40F1D5A03F4A}" type="pres">
      <dgm:prSet presAssocID="{9762334F-C9E4-4AC8-BCD8-B8C566578315}" presName="childText" presStyleLbl="conFgAcc1" presStyleIdx="0" presStyleCnt="1" custLinFactNeighborX="-251" custLinFactNeighborY="-1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2FA87-9860-4BB3-A464-0A575FFA26B5}" type="presOf" srcId="{09A3A7CD-FDB2-4E67-A464-5704931956D7}" destId="{13C5A013-3372-47A4-834B-EB8969E04DF9}" srcOrd="0" destOrd="0" presId="urn:microsoft.com/office/officeart/2005/8/layout/list1"/>
    <dgm:cxn modelId="{D4AFC79C-6928-46C2-9ED7-A2FC5B86847A}" srcId="{9762334F-C9E4-4AC8-BCD8-B8C566578315}" destId="{384056A0-0F8E-43C0-9869-C034B9DF8806}" srcOrd="0" destOrd="0" parTransId="{6DE2A533-21B8-42DB-BCAC-E79434A85586}" sibTransId="{9ED1B088-74D4-48B7-8ADB-BFF506771E6C}"/>
    <dgm:cxn modelId="{225BFCE1-7AA1-4ECF-B813-9FD2B9AA3312}" type="presOf" srcId="{9762334F-C9E4-4AC8-BCD8-B8C566578315}" destId="{3F4D836E-A774-4BB1-823A-C103259383C5}" srcOrd="0" destOrd="0" presId="urn:microsoft.com/office/officeart/2005/8/layout/list1"/>
    <dgm:cxn modelId="{4E6E251F-1CDB-42AE-AD6D-2E3CEC589BD7}" type="presOf" srcId="{384056A0-0F8E-43C0-9869-C034B9DF8806}" destId="{20B13854-FD6B-4D32-A8AF-40F1D5A03F4A}" srcOrd="0" destOrd="0" presId="urn:microsoft.com/office/officeart/2005/8/layout/list1"/>
    <dgm:cxn modelId="{1F3A8C77-4668-4F09-A45C-65D4A875D793}" srcId="{9762334F-C9E4-4AC8-BCD8-B8C566578315}" destId="{277D7560-07BF-4614-9693-986616F53747}" srcOrd="1" destOrd="0" parTransId="{1348E63C-0036-4BB0-829D-27F7C90596E4}" sibTransId="{188B3C1B-849F-4AB0-9840-0AA13627D411}"/>
    <dgm:cxn modelId="{95FB8F8D-E8E6-4F90-98E6-4B43EE586BAC}" srcId="{09A3A7CD-FDB2-4E67-A464-5704931956D7}" destId="{9762334F-C9E4-4AC8-BCD8-B8C566578315}" srcOrd="0" destOrd="0" parTransId="{59E43011-ADF3-47F9-BD7F-80FAC2A8CC44}" sibTransId="{7026B76B-F82F-4956-89CA-C51EFCFD0C62}"/>
    <dgm:cxn modelId="{1586BA63-56F5-48D6-9A2B-9B374558FB4A}" type="presOf" srcId="{6EFD032A-29C6-4918-95D9-4FF9D40AEED7}" destId="{20B13854-FD6B-4D32-A8AF-40F1D5A03F4A}" srcOrd="0" destOrd="2" presId="urn:microsoft.com/office/officeart/2005/8/layout/list1"/>
    <dgm:cxn modelId="{2ECAE81C-A4F2-4C0B-8874-645D4FB26B37}" type="presOf" srcId="{9762334F-C9E4-4AC8-BCD8-B8C566578315}" destId="{61C6C5B8-B550-444B-8DC0-CDC244AC7FEF}" srcOrd="1" destOrd="0" presId="urn:microsoft.com/office/officeart/2005/8/layout/list1"/>
    <dgm:cxn modelId="{CD95CD65-C1B0-4CCA-B730-07F773C199EF}" srcId="{9762334F-C9E4-4AC8-BCD8-B8C566578315}" destId="{6EFD032A-29C6-4918-95D9-4FF9D40AEED7}" srcOrd="2" destOrd="0" parTransId="{73246398-641E-49FF-8FE0-E0EA7E678D04}" sibTransId="{CE0849CF-B7DA-47D5-BFB7-9AA18DE5028B}"/>
    <dgm:cxn modelId="{C3A704B4-C123-45A1-AE24-3D4769191888}" type="presOf" srcId="{277D7560-07BF-4614-9693-986616F53747}" destId="{20B13854-FD6B-4D32-A8AF-40F1D5A03F4A}" srcOrd="0" destOrd="1" presId="urn:microsoft.com/office/officeart/2005/8/layout/list1"/>
    <dgm:cxn modelId="{01ABABD6-6F0F-46FD-96EF-AB4F63C0764C}" type="presParOf" srcId="{13C5A013-3372-47A4-834B-EB8969E04DF9}" destId="{13A53C32-C06B-46EB-9A5A-71CD5717FD8E}" srcOrd="0" destOrd="0" presId="urn:microsoft.com/office/officeart/2005/8/layout/list1"/>
    <dgm:cxn modelId="{0BAD4CF7-31AC-4777-B3E6-14EF7383F307}" type="presParOf" srcId="{13A53C32-C06B-46EB-9A5A-71CD5717FD8E}" destId="{3F4D836E-A774-4BB1-823A-C103259383C5}" srcOrd="0" destOrd="0" presId="urn:microsoft.com/office/officeart/2005/8/layout/list1"/>
    <dgm:cxn modelId="{2EFA01C7-145F-4337-89E1-23D606C52387}" type="presParOf" srcId="{13A53C32-C06B-46EB-9A5A-71CD5717FD8E}" destId="{61C6C5B8-B550-444B-8DC0-CDC244AC7FEF}" srcOrd="1" destOrd="0" presId="urn:microsoft.com/office/officeart/2005/8/layout/list1"/>
    <dgm:cxn modelId="{360B8F6E-D987-48CD-A049-88D87DD43873}" type="presParOf" srcId="{13C5A013-3372-47A4-834B-EB8969E04DF9}" destId="{2065711C-4F6E-461B-976B-D9B72253D920}" srcOrd="1" destOrd="0" presId="urn:microsoft.com/office/officeart/2005/8/layout/list1"/>
    <dgm:cxn modelId="{4C89F3AD-BDE0-4224-900D-B33328DB09B2}" type="presParOf" srcId="{13C5A013-3372-47A4-834B-EB8969E04DF9}" destId="{20B13854-FD6B-4D32-A8AF-40F1D5A03F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F2E0F3-5DEF-4578-9DDC-E06C9679F73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A10213F-1C05-478E-A2F3-CB0C47AB6CC6}">
      <dgm:prSet custT="1"/>
      <dgm:spPr/>
      <dgm:t>
        <a:bodyPr/>
        <a:lstStyle/>
        <a:p>
          <a:pPr rtl="0"/>
          <a:r>
            <a:rPr lang="ro-RO" sz="2800" b="1" dirty="0">
              <a:solidFill>
                <a:schemeClr val="tx1"/>
              </a:solidFill>
            </a:rPr>
            <a:t>Indicatii pentru asocierea AB </a:t>
          </a:r>
          <a:endParaRPr lang="ru-RU" sz="2800" b="1" dirty="0">
            <a:solidFill>
              <a:schemeClr val="tx1"/>
            </a:solidFill>
          </a:endParaRPr>
        </a:p>
      </dgm:t>
    </dgm:pt>
    <dgm:pt modelId="{553752BE-715D-4834-881D-B13196620904}" type="parTrans" cxnId="{D3B154EC-B3E7-412E-B01D-9078D92660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F625CE-DB72-4752-9786-06852305AAC6}" type="sibTrans" cxnId="{D3B154EC-B3E7-412E-B01D-9078D926602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7F097D-E3BB-4EDA-BA26-793350B567DC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Prevenirea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apariției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rezistenței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microorganismelor</a:t>
          </a:r>
          <a:r>
            <a:rPr lang="en-US" sz="2400" dirty="0">
              <a:solidFill>
                <a:schemeClr val="tx1"/>
              </a:solidFill>
            </a:rPr>
            <a:t> la </a:t>
          </a:r>
          <a:r>
            <a:rPr lang="en-US" sz="2400" dirty="0" err="1">
              <a:solidFill>
                <a:schemeClr val="tx1"/>
              </a:solidFill>
            </a:rPr>
            <a:t>agenții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antimicrobieni</a:t>
          </a:r>
          <a:r>
            <a:rPr lang="en-US" sz="2400" dirty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6D76CF22-EDA6-4A63-8ECD-60613F096CEE}" type="parTrans" cxnId="{435C2DD3-8271-4D9A-BA23-DE8F9AED8D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4B6B5A-F332-4620-AE0D-F313A9DDCD98}" type="sibTrans" cxnId="{435C2DD3-8271-4D9A-BA23-DE8F9AED8D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D30DD8-FF28-4A56-A118-9B18A6460C75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Prezența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infecțiilor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polimicrobiene</a:t>
          </a:r>
          <a:r>
            <a:rPr lang="en-US" sz="2400" dirty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7FAA3203-628B-4210-BB9C-C71BD1063470}" type="parTrans" cxnId="{DFE5B1D4-1162-4FF4-8EC3-CE89B47167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11EDCC-E0B9-4F3D-9588-E83D54118EC9}" type="sibTrans" cxnId="{DFE5B1D4-1162-4FF4-8EC3-CE89B47167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15E5D3-DC26-4F40-9E49-840833310ADA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Terapie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empirică</a:t>
          </a:r>
          <a:r>
            <a:rPr lang="en-US" sz="2400" dirty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DE5C1F87-EAFC-4581-A2C6-12B45CACCF77}" type="parTrans" cxnId="{3BA88421-259F-4796-B81D-5154B0F2DC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6EC4B4-0B1C-4618-A740-AEA8552FDD06}" type="sibTrans" cxnId="{3BA88421-259F-4796-B81D-5154B0F2DC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EACC6-0D62-4E7A-93AC-8F999C7859A2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Sinergism</a:t>
          </a:r>
          <a:r>
            <a:rPr lang="en-US" sz="2400" dirty="0">
              <a:solidFill>
                <a:schemeClr val="tx1"/>
              </a:solidFill>
            </a:rPr>
            <a:t>.</a:t>
          </a:r>
          <a:endParaRPr lang="ru-RU" sz="2400" dirty="0">
            <a:solidFill>
              <a:schemeClr val="tx1"/>
            </a:solidFill>
          </a:endParaRPr>
        </a:p>
      </dgm:t>
    </dgm:pt>
    <dgm:pt modelId="{E953DBBA-D933-4117-A5B8-C08257E45D86}" type="parTrans" cxnId="{59C6BC76-1477-46AF-A741-9140392037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FC80DC-F4AE-48E2-B2E5-436E1164BAB2}" type="sibTrans" cxnId="{59C6BC76-1477-46AF-A741-9140392037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DD2178-D003-4475-A802-9A1912DE5F8A}" type="pres">
      <dgm:prSet presAssocID="{15F2E0F3-5DEF-4578-9DDC-E06C9679F7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8B9CC-C366-4D17-BD1C-A5142D364031}" type="pres">
      <dgm:prSet presAssocID="{DA10213F-1C05-478E-A2F3-CB0C47AB6C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1240-4EEE-4EA2-8A98-427F6EA16FEC}" type="pres">
      <dgm:prSet presAssocID="{DA10213F-1C05-478E-A2F3-CB0C47AB6C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5B1D4-1162-4FF4-8EC3-CE89B4716717}" srcId="{DA10213F-1C05-478E-A2F3-CB0C47AB6CC6}" destId="{18D30DD8-FF28-4A56-A118-9B18A6460C75}" srcOrd="1" destOrd="0" parTransId="{7FAA3203-628B-4210-BB9C-C71BD1063470}" sibTransId="{AB11EDCC-E0B9-4F3D-9588-E83D54118EC9}"/>
    <dgm:cxn modelId="{435C2DD3-8271-4D9A-BA23-DE8F9AED8D1E}" srcId="{DA10213F-1C05-478E-A2F3-CB0C47AB6CC6}" destId="{197F097D-E3BB-4EDA-BA26-793350B567DC}" srcOrd="0" destOrd="0" parTransId="{6D76CF22-EDA6-4A63-8ECD-60613F096CEE}" sibTransId="{D64B6B5A-F332-4620-AE0D-F313A9DDCD98}"/>
    <dgm:cxn modelId="{D7902936-DE65-4796-AAA4-D997399F078C}" type="presOf" srcId="{197F097D-E3BB-4EDA-BA26-793350B567DC}" destId="{590A1240-4EEE-4EA2-8A98-427F6EA16FEC}" srcOrd="0" destOrd="0" presId="urn:microsoft.com/office/officeart/2005/8/layout/vList2"/>
    <dgm:cxn modelId="{AD2DAC38-AB03-483B-B4F1-83E489A23034}" type="presOf" srcId="{18D30DD8-FF28-4A56-A118-9B18A6460C75}" destId="{590A1240-4EEE-4EA2-8A98-427F6EA16FEC}" srcOrd="0" destOrd="1" presId="urn:microsoft.com/office/officeart/2005/8/layout/vList2"/>
    <dgm:cxn modelId="{808EDA60-AA97-475B-93A9-183D65E67BEE}" type="presOf" srcId="{9915E5D3-DC26-4F40-9E49-840833310ADA}" destId="{590A1240-4EEE-4EA2-8A98-427F6EA16FEC}" srcOrd="0" destOrd="2" presId="urn:microsoft.com/office/officeart/2005/8/layout/vList2"/>
    <dgm:cxn modelId="{0553AB20-357A-4054-8E84-6284022624A4}" type="presOf" srcId="{22FEACC6-0D62-4E7A-93AC-8F999C7859A2}" destId="{590A1240-4EEE-4EA2-8A98-427F6EA16FEC}" srcOrd="0" destOrd="3" presId="urn:microsoft.com/office/officeart/2005/8/layout/vList2"/>
    <dgm:cxn modelId="{E2D8E471-B96F-4689-A82A-7C2DC0603515}" type="presOf" srcId="{DA10213F-1C05-478E-A2F3-CB0C47AB6CC6}" destId="{E308B9CC-C366-4D17-BD1C-A5142D364031}" srcOrd="0" destOrd="0" presId="urn:microsoft.com/office/officeart/2005/8/layout/vList2"/>
    <dgm:cxn modelId="{59C6BC76-1477-46AF-A741-9140392037A2}" srcId="{DA10213F-1C05-478E-A2F3-CB0C47AB6CC6}" destId="{22FEACC6-0D62-4E7A-93AC-8F999C7859A2}" srcOrd="3" destOrd="0" parTransId="{E953DBBA-D933-4117-A5B8-C08257E45D86}" sibTransId="{4EFC80DC-F4AE-48E2-B2E5-436E1164BAB2}"/>
    <dgm:cxn modelId="{D3B154EC-B3E7-412E-B01D-9078D9266020}" srcId="{15F2E0F3-5DEF-4578-9DDC-E06C9679F73F}" destId="{DA10213F-1C05-478E-A2F3-CB0C47AB6CC6}" srcOrd="0" destOrd="0" parTransId="{553752BE-715D-4834-881D-B13196620904}" sibTransId="{38F625CE-DB72-4752-9786-06852305AAC6}"/>
    <dgm:cxn modelId="{3BA88421-259F-4796-B81D-5154B0F2DCFB}" srcId="{DA10213F-1C05-478E-A2F3-CB0C47AB6CC6}" destId="{9915E5D3-DC26-4F40-9E49-840833310ADA}" srcOrd="2" destOrd="0" parTransId="{DE5C1F87-EAFC-4581-A2C6-12B45CACCF77}" sibTransId="{FC6EC4B4-0B1C-4618-A740-AEA8552FDD06}"/>
    <dgm:cxn modelId="{B1822043-5D38-472E-AF9B-005D95E64AEC}" type="presOf" srcId="{15F2E0F3-5DEF-4578-9DDC-E06C9679F73F}" destId="{A6DD2178-D003-4475-A802-9A1912DE5F8A}" srcOrd="0" destOrd="0" presId="urn:microsoft.com/office/officeart/2005/8/layout/vList2"/>
    <dgm:cxn modelId="{099ECE2F-E2B7-4D66-826F-A88CF2361C23}" type="presParOf" srcId="{A6DD2178-D003-4475-A802-9A1912DE5F8A}" destId="{E308B9CC-C366-4D17-BD1C-A5142D364031}" srcOrd="0" destOrd="0" presId="urn:microsoft.com/office/officeart/2005/8/layout/vList2"/>
    <dgm:cxn modelId="{E61E0B91-FE22-4ED9-84F3-3CB161ABCA6E}" type="presParOf" srcId="{A6DD2178-D003-4475-A802-9A1912DE5F8A}" destId="{590A1240-4EEE-4EA2-8A98-427F6EA16FE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43976C5-8193-466C-96D5-A24FB0689B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0F360550-FDCB-468E-AE62-B9124BE40FF3}">
      <dgm:prSet/>
      <dgm:spPr/>
      <dgm:t>
        <a:bodyPr/>
        <a:lstStyle/>
        <a:p>
          <a:pPr rtl="0"/>
          <a:r>
            <a:rPr lang="ro-RO" b="1" dirty="0">
              <a:solidFill>
                <a:schemeClr val="tx1"/>
              </a:solidFill>
            </a:rPr>
            <a:t>Schimbarea unui AB </a:t>
          </a:r>
          <a:r>
            <a:rPr lang="ro-RO" dirty="0">
              <a:solidFill>
                <a:schemeClr val="tx1"/>
              </a:solidFill>
            </a:rPr>
            <a:t>cu altul este justificată în următoarele situații:</a:t>
          </a:r>
          <a:endParaRPr lang="ru-RU" dirty="0">
            <a:solidFill>
              <a:schemeClr val="tx1"/>
            </a:solidFill>
          </a:endParaRPr>
        </a:p>
      </dgm:t>
    </dgm:pt>
    <dgm:pt modelId="{00ACDBB5-C80B-45BA-92F1-387BAFC7E683}" type="parTrans" cxnId="{C2A471CD-8CA3-4C88-808E-A4B88DDFEF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9873E8-2725-45DC-8E25-A8CF201327AC}" type="sibTrans" cxnId="{C2A471CD-8CA3-4C88-808E-A4B88DDFEF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2F5737-4B57-4802-8698-D7D0B9B7DCB4}">
      <dgm:prSet/>
      <dgm:spPr/>
      <dgm:t>
        <a:bodyPr/>
        <a:lstStyle/>
        <a:p>
          <a:pPr rtl="0"/>
          <a:r>
            <a:rPr lang="ro-RO" dirty="0">
              <a:solidFill>
                <a:schemeClr val="tx1"/>
              </a:solidFill>
            </a:rPr>
            <a:t>în caz de </a:t>
          </a:r>
          <a:r>
            <a:rPr lang="ro-RO" b="1" dirty="0">
              <a:solidFill>
                <a:schemeClr val="tx1"/>
              </a:solidFill>
            </a:rPr>
            <a:t>ineficacitate</a:t>
          </a:r>
          <a:r>
            <a:rPr lang="ro-RO" dirty="0">
              <a:solidFill>
                <a:schemeClr val="tx1"/>
              </a:solidFill>
            </a:rPr>
            <a:t> a tratamentului;</a:t>
          </a:r>
          <a:endParaRPr lang="ru-RU" dirty="0">
            <a:solidFill>
              <a:schemeClr val="tx1"/>
            </a:solidFill>
          </a:endParaRPr>
        </a:p>
      </dgm:t>
    </dgm:pt>
    <dgm:pt modelId="{D25016D8-1C88-4F78-BC1A-1C683F775551}" type="parTrans" cxnId="{43A809E0-EBE8-4678-9C91-317F3907CC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D970CB-DEB3-465B-A2AA-C5E163CE67D6}" type="sibTrans" cxnId="{43A809E0-EBE8-4678-9C91-317F3907CC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6172C2-FFFD-4223-8A68-2CE704BF5538}">
      <dgm:prSet/>
      <dgm:spPr/>
      <dgm:t>
        <a:bodyPr/>
        <a:lstStyle/>
        <a:p>
          <a:pPr rtl="0"/>
          <a:r>
            <a:rPr lang="ro-RO" dirty="0">
              <a:solidFill>
                <a:schemeClr val="tx1"/>
              </a:solidFill>
            </a:rPr>
            <a:t>în prezența </a:t>
          </a:r>
          <a:r>
            <a:rPr lang="ro-RO" b="1" dirty="0">
              <a:solidFill>
                <a:schemeClr val="tx1"/>
              </a:solidFill>
            </a:rPr>
            <a:t>reacțiilor adverse </a:t>
          </a:r>
          <a:r>
            <a:rPr lang="ro-RO" dirty="0">
              <a:solidFill>
                <a:schemeClr val="tx1"/>
              </a:solidFill>
            </a:rPr>
            <a:t>grave sau amenințătoare pentru sănătatea sau viața pacientului, induse de antibiotic;</a:t>
          </a:r>
          <a:endParaRPr lang="ru-RU" dirty="0">
            <a:solidFill>
              <a:schemeClr val="tx1"/>
            </a:solidFill>
          </a:endParaRPr>
        </a:p>
      </dgm:t>
    </dgm:pt>
    <dgm:pt modelId="{C828454E-F674-431B-B61D-90F3256B75D1}" type="parTrans" cxnId="{237AE98B-DB7C-42E4-A8AF-0BF39D5ECD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C93ED0-AF3F-4898-84C9-F905D7AF3484}" type="sibTrans" cxnId="{237AE98B-DB7C-42E4-A8AF-0BF39D5ECD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761120-06A6-4125-834D-555AB7890285}">
      <dgm:prSet/>
      <dgm:spPr/>
      <dgm:t>
        <a:bodyPr/>
        <a:lstStyle/>
        <a:p>
          <a:pPr rtl="0"/>
          <a:r>
            <a:rPr lang="ro-RO" b="1" dirty="0">
              <a:solidFill>
                <a:schemeClr val="tx1"/>
              </a:solidFill>
            </a:rPr>
            <a:t>în utilizarea medicamentelor cu restricții </a:t>
          </a:r>
          <a:r>
            <a:rPr lang="ro-RO" dirty="0">
              <a:solidFill>
                <a:schemeClr val="tx1"/>
              </a:solidFill>
            </a:rPr>
            <a:t>privind durata de administrare, cum ar fi aminoglicozidele.</a:t>
          </a:r>
          <a:endParaRPr lang="ru-RU" dirty="0">
            <a:solidFill>
              <a:schemeClr val="tx1"/>
            </a:solidFill>
          </a:endParaRPr>
        </a:p>
      </dgm:t>
    </dgm:pt>
    <dgm:pt modelId="{7EDAC0F5-C8FC-4CA0-924B-9F01F138BA8F}" type="parTrans" cxnId="{99AD0810-BB57-4C51-ABD4-6449458D52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BB8334-DBD1-4EEF-B8E6-6221F12537BF}" type="sibTrans" cxnId="{99AD0810-BB57-4C51-ABD4-6449458D52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80E605-C9A6-4B29-A4C1-B79ED44397EB}" type="pres">
      <dgm:prSet presAssocID="{743976C5-8193-466C-96D5-A24FB0689B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DFF278-FB60-4234-AFB2-B79414AE8FC9}" type="pres">
      <dgm:prSet presAssocID="{0F360550-FDCB-468E-AE62-B9124BE40FF3}" presName="hierRoot1" presStyleCnt="0">
        <dgm:presLayoutVars>
          <dgm:hierBranch val="init"/>
        </dgm:presLayoutVars>
      </dgm:prSet>
      <dgm:spPr/>
    </dgm:pt>
    <dgm:pt modelId="{FA70E827-C563-4A75-B71F-66459836A33B}" type="pres">
      <dgm:prSet presAssocID="{0F360550-FDCB-468E-AE62-B9124BE40FF3}" presName="rootComposite1" presStyleCnt="0"/>
      <dgm:spPr/>
    </dgm:pt>
    <dgm:pt modelId="{89704E5E-2814-40B9-9FEA-E4625CB40EC3}" type="pres">
      <dgm:prSet presAssocID="{0F360550-FDCB-468E-AE62-B9124BE40F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46E8AD-320C-4B3C-9A43-0D69145C7EC2}" type="pres">
      <dgm:prSet presAssocID="{0F360550-FDCB-468E-AE62-B9124BE40F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A98E0BE-12C1-4FD8-B103-554502DD3001}" type="pres">
      <dgm:prSet presAssocID="{0F360550-FDCB-468E-AE62-B9124BE40FF3}" presName="hierChild2" presStyleCnt="0"/>
      <dgm:spPr/>
    </dgm:pt>
    <dgm:pt modelId="{E6BD3C97-406C-47B6-BC2F-B1808AAAAA24}" type="pres">
      <dgm:prSet presAssocID="{D25016D8-1C88-4F78-BC1A-1C683F77555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A6ABD88-62A7-4091-B472-583BCF8AAC87}" type="pres">
      <dgm:prSet presAssocID="{722F5737-4B57-4802-8698-D7D0B9B7DCB4}" presName="hierRoot2" presStyleCnt="0">
        <dgm:presLayoutVars>
          <dgm:hierBranch val="init"/>
        </dgm:presLayoutVars>
      </dgm:prSet>
      <dgm:spPr/>
    </dgm:pt>
    <dgm:pt modelId="{CD2032C0-D1A3-45C3-8A92-A183115FCED8}" type="pres">
      <dgm:prSet presAssocID="{722F5737-4B57-4802-8698-D7D0B9B7DCB4}" presName="rootComposite" presStyleCnt="0"/>
      <dgm:spPr/>
    </dgm:pt>
    <dgm:pt modelId="{1279D7C2-DF2E-42C2-970C-21919DE228D8}" type="pres">
      <dgm:prSet presAssocID="{722F5737-4B57-4802-8698-D7D0B9B7DCB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500DA-A317-491A-9E50-FCBB0BA57B61}" type="pres">
      <dgm:prSet presAssocID="{722F5737-4B57-4802-8698-D7D0B9B7DCB4}" presName="rootConnector" presStyleLbl="node2" presStyleIdx="0" presStyleCnt="3"/>
      <dgm:spPr/>
      <dgm:t>
        <a:bodyPr/>
        <a:lstStyle/>
        <a:p>
          <a:endParaRPr lang="ru-RU"/>
        </a:p>
      </dgm:t>
    </dgm:pt>
    <dgm:pt modelId="{39D9686E-09A7-4DA2-B457-A6C606398A2C}" type="pres">
      <dgm:prSet presAssocID="{722F5737-4B57-4802-8698-D7D0B9B7DCB4}" presName="hierChild4" presStyleCnt="0"/>
      <dgm:spPr/>
    </dgm:pt>
    <dgm:pt modelId="{95B5025B-6620-4091-B9C0-66D2E5479108}" type="pres">
      <dgm:prSet presAssocID="{722F5737-4B57-4802-8698-D7D0B9B7DCB4}" presName="hierChild5" presStyleCnt="0"/>
      <dgm:spPr/>
    </dgm:pt>
    <dgm:pt modelId="{019AFD27-D247-459D-82A8-64D552F3A733}" type="pres">
      <dgm:prSet presAssocID="{C828454E-F674-431B-B61D-90F3256B75D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00F6502-F756-4E90-92E0-1A1CF43FF1C1}" type="pres">
      <dgm:prSet presAssocID="{E16172C2-FFFD-4223-8A68-2CE704BF5538}" presName="hierRoot2" presStyleCnt="0">
        <dgm:presLayoutVars>
          <dgm:hierBranch val="init"/>
        </dgm:presLayoutVars>
      </dgm:prSet>
      <dgm:spPr/>
    </dgm:pt>
    <dgm:pt modelId="{CE54D763-3552-459E-BC0A-3F90DCC94E39}" type="pres">
      <dgm:prSet presAssocID="{E16172C2-FFFD-4223-8A68-2CE704BF5538}" presName="rootComposite" presStyleCnt="0"/>
      <dgm:spPr/>
    </dgm:pt>
    <dgm:pt modelId="{14EC1537-8C2A-4645-B19D-909F0F525FC2}" type="pres">
      <dgm:prSet presAssocID="{E16172C2-FFFD-4223-8A68-2CE704BF553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B2F93-4BFA-498B-8DB3-7CA3BD6FC189}" type="pres">
      <dgm:prSet presAssocID="{E16172C2-FFFD-4223-8A68-2CE704BF5538}" presName="rootConnector" presStyleLbl="node2" presStyleIdx="1" presStyleCnt="3"/>
      <dgm:spPr/>
      <dgm:t>
        <a:bodyPr/>
        <a:lstStyle/>
        <a:p>
          <a:endParaRPr lang="ru-RU"/>
        </a:p>
      </dgm:t>
    </dgm:pt>
    <dgm:pt modelId="{C9B22BEF-23D8-48C2-94A3-D0684E367C7C}" type="pres">
      <dgm:prSet presAssocID="{E16172C2-FFFD-4223-8A68-2CE704BF5538}" presName="hierChild4" presStyleCnt="0"/>
      <dgm:spPr/>
    </dgm:pt>
    <dgm:pt modelId="{96B3A407-2051-4575-A659-E6087F592B3F}" type="pres">
      <dgm:prSet presAssocID="{E16172C2-FFFD-4223-8A68-2CE704BF5538}" presName="hierChild5" presStyleCnt="0"/>
      <dgm:spPr/>
    </dgm:pt>
    <dgm:pt modelId="{30197B05-4013-4D60-B51A-1F8947CBF077}" type="pres">
      <dgm:prSet presAssocID="{7EDAC0F5-C8FC-4CA0-924B-9F01F138BA8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5780EB6-94EA-4AB7-95DA-31A97B51C06D}" type="pres">
      <dgm:prSet presAssocID="{EC761120-06A6-4125-834D-555AB7890285}" presName="hierRoot2" presStyleCnt="0">
        <dgm:presLayoutVars>
          <dgm:hierBranch val="init"/>
        </dgm:presLayoutVars>
      </dgm:prSet>
      <dgm:spPr/>
    </dgm:pt>
    <dgm:pt modelId="{A2539B55-D303-4CC2-8DF0-2E1FAE412D35}" type="pres">
      <dgm:prSet presAssocID="{EC761120-06A6-4125-834D-555AB7890285}" presName="rootComposite" presStyleCnt="0"/>
      <dgm:spPr/>
    </dgm:pt>
    <dgm:pt modelId="{ACF16DFF-791E-44F9-9969-4DFA01A154DA}" type="pres">
      <dgm:prSet presAssocID="{EC761120-06A6-4125-834D-555AB78902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C1DB78-8624-4711-850F-86823F0A5BCC}" type="pres">
      <dgm:prSet presAssocID="{EC761120-06A6-4125-834D-555AB78902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B64CCEB-1E73-4A08-8147-046460C8A994}" type="pres">
      <dgm:prSet presAssocID="{EC761120-06A6-4125-834D-555AB7890285}" presName="hierChild4" presStyleCnt="0"/>
      <dgm:spPr/>
    </dgm:pt>
    <dgm:pt modelId="{3B4BD63E-FF0A-4D7A-8C82-CF0381AA84A6}" type="pres">
      <dgm:prSet presAssocID="{EC761120-06A6-4125-834D-555AB7890285}" presName="hierChild5" presStyleCnt="0"/>
      <dgm:spPr/>
    </dgm:pt>
    <dgm:pt modelId="{DB9DE78F-C665-4C1B-BEE4-B97447092644}" type="pres">
      <dgm:prSet presAssocID="{0F360550-FDCB-468E-AE62-B9124BE40FF3}" presName="hierChild3" presStyleCnt="0"/>
      <dgm:spPr/>
    </dgm:pt>
  </dgm:ptLst>
  <dgm:cxnLst>
    <dgm:cxn modelId="{E50A53A0-056C-4FEC-B2DD-7CD453F4557F}" type="presOf" srcId="{743976C5-8193-466C-96D5-A24FB0689B17}" destId="{C680E605-C9A6-4B29-A4C1-B79ED44397EB}" srcOrd="0" destOrd="0" presId="urn:microsoft.com/office/officeart/2005/8/layout/orgChart1"/>
    <dgm:cxn modelId="{DCC983B4-ACDB-4FD0-823B-CB630BE0F133}" type="presOf" srcId="{D25016D8-1C88-4F78-BC1A-1C683F775551}" destId="{E6BD3C97-406C-47B6-BC2F-B1808AAAAA24}" srcOrd="0" destOrd="0" presId="urn:microsoft.com/office/officeart/2005/8/layout/orgChart1"/>
    <dgm:cxn modelId="{1A4B4D51-7706-4BA0-85CA-7392973A87DF}" type="presOf" srcId="{722F5737-4B57-4802-8698-D7D0B9B7DCB4}" destId="{1279D7C2-DF2E-42C2-970C-21919DE228D8}" srcOrd="0" destOrd="0" presId="urn:microsoft.com/office/officeart/2005/8/layout/orgChart1"/>
    <dgm:cxn modelId="{99AD0810-BB57-4C51-ABD4-6449458D52DC}" srcId="{0F360550-FDCB-468E-AE62-B9124BE40FF3}" destId="{EC761120-06A6-4125-834D-555AB7890285}" srcOrd="2" destOrd="0" parTransId="{7EDAC0F5-C8FC-4CA0-924B-9F01F138BA8F}" sibTransId="{BDBB8334-DBD1-4EEF-B8E6-6221F12537BF}"/>
    <dgm:cxn modelId="{E3E580C7-7E34-4045-9D7E-C9FF6E5762E7}" type="presOf" srcId="{7EDAC0F5-C8FC-4CA0-924B-9F01F138BA8F}" destId="{30197B05-4013-4D60-B51A-1F8947CBF077}" srcOrd="0" destOrd="0" presId="urn:microsoft.com/office/officeart/2005/8/layout/orgChart1"/>
    <dgm:cxn modelId="{43A809E0-EBE8-4678-9C91-317F3907CC3B}" srcId="{0F360550-FDCB-468E-AE62-B9124BE40FF3}" destId="{722F5737-4B57-4802-8698-D7D0B9B7DCB4}" srcOrd="0" destOrd="0" parTransId="{D25016D8-1C88-4F78-BC1A-1C683F775551}" sibTransId="{89D970CB-DEB3-465B-A2AA-C5E163CE67D6}"/>
    <dgm:cxn modelId="{FA4B5CA8-10F8-4142-8794-951C2899C403}" type="presOf" srcId="{EC761120-06A6-4125-834D-555AB7890285}" destId="{0BC1DB78-8624-4711-850F-86823F0A5BCC}" srcOrd="1" destOrd="0" presId="urn:microsoft.com/office/officeart/2005/8/layout/orgChart1"/>
    <dgm:cxn modelId="{425E057C-7C69-4EB3-9961-C09CF42987A5}" type="presOf" srcId="{722F5737-4B57-4802-8698-D7D0B9B7DCB4}" destId="{180500DA-A317-491A-9E50-FCBB0BA57B61}" srcOrd="1" destOrd="0" presId="urn:microsoft.com/office/officeart/2005/8/layout/orgChart1"/>
    <dgm:cxn modelId="{6906644D-1ABD-4914-8DF4-52137AEEA9A5}" type="presOf" srcId="{0F360550-FDCB-468E-AE62-B9124BE40FF3}" destId="{3446E8AD-320C-4B3C-9A43-0D69145C7EC2}" srcOrd="1" destOrd="0" presId="urn:microsoft.com/office/officeart/2005/8/layout/orgChart1"/>
    <dgm:cxn modelId="{8024719A-A5D6-4A6D-8D6E-07881E3460C7}" type="presOf" srcId="{E16172C2-FFFD-4223-8A68-2CE704BF5538}" destId="{F0FB2F93-4BFA-498B-8DB3-7CA3BD6FC189}" srcOrd="1" destOrd="0" presId="urn:microsoft.com/office/officeart/2005/8/layout/orgChart1"/>
    <dgm:cxn modelId="{90B8E9E2-89B0-46E7-A964-FCA8D4195FDE}" type="presOf" srcId="{0F360550-FDCB-468E-AE62-B9124BE40FF3}" destId="{89704E5E-2814-40B9-9FEA-E4625CB40EC3}" srcOrd="0" destOrd="0" presId="urn:microsoft.com/office/officeart/2005/8/layout/orgChart1"/>
    <dgm:cxn modelId="{5B99F9DD-8AA8-4F2A-9B13-C4A6CCD865F3}" type="presOf" srcId="{E16172C2-FFFD-4223-8A68-2CE704BF5538}" destId="{14EC1537-8C2A-4645-B19D-909F0F525FC2}" srcOrd="0" destOrd="0" presId="urn:microsoft.com/office/officeart/2005/8/layout/orgChart1"/>
    <dgm:cxn modelId="{C2A471CD-8CA3-4C88-808E-A4B88DDFEFCA}" srcId="{743976C5-8193-466C-96D5-A24FB0689B17}" destId="{0F360550-FDCB-468E-AE62-B9124BE40FF3}" srcOrd="0" destOrd="0" parTransId="{00ACDBB5-C80B-45BA-92F1-387BAFC7E683}" sibTransId="{5B9873E8-2725-45DC-8E25-A8CF201327AC}"/>
    <dgm:cxn modelId="{237AE98B-DB7C-42E4-A8AF-0BF39D5ECD56}" srcId="{0F360550-FDCB-468E-AE62-B9124BE40FF3}" destId="{E16172C2-FFFD-4223-8A68-2CE704BF5538}" srcOrd="1" destOrd="0" parTransId="{C828454E-F674-431B-B61D-90F3256B75D1}" sibTransId="{EFC93ED0-AF3F-4898-84C9-F905D7AF3484}"/>
    <dgm:cxn modelId="{5BBF0BC3-BFC6-4CBA-8AD0-ECC55444F183}" type="presOf" srcId="{C828454E-F674-431B-B61D-90F3256B75D1}" destId="{019AFD27-D247-459D-82A8-64D552F3A733}" srcOrd="0" destOrd="0" presId="urn:microsoft.com/office/officeart/2005/8/layout/orgChart1"/>
    <dgm:cxn modelId="{E8E072CA-178A-4461-9D5C-58F097D4F610}" type="presOf" srcId="{EC761120-06A6-4125-834D-555AB7890285}" destId="{ACF16DFF-791E-44F9-9969-4DFA01A154DA}" srcOrd="0" destOrd="0" presId="urn:microsoft.com/office/officeart/2005/8/layout/orgChart1"/>
    <dgm:cxn modelId="{14C177CA-CD77-4C73-ADE5-6EE74ECBA44B}" type="presParOf" srcId="{C680E605-C9A6-4B29-A4C1-B79ED44397EB}" destId="{89DFF278-FB60-4234-AFB2-B79414AE8FC9}" srcOrd="0" destOrd="0" presId="urn:microsoft.com/office/officeart/2005/8/layout/orgChart1"/>
    <dgm:cxn modelId="{1F7E745F-E80C-4F74-B752-75C878DB4935}" type="presParOf" srcId="{89DFF278-FB60-4234-AFB2-B79414AE8FC9}" destId="{FA70E827-C563-4A75-B71F-66459836A33B}" srcOrd="0" destOrd="0" presId="urn:microsoft.com/office/officeart/2005/8/layout/orgChart1"/>
    <dgm:cxn modelId="{097981A3-E6D1-4494-82B9-BD58852262C4}" type="presParOf" srcId="{FA70E827-C563-4A75-B71F-66459836A33B}" destId="{89704E5E-2814-40B9-9FEA-E4625CB40EC3}" srcOrd="0" destOrd="0" presId="urn:microsoft.com/office/officeart/2005/8/layout/orgChart1"/>
    <dgm:cxn modelId="{112F4128-ED80-4B77-9D8D-E02AD33DC715}" type="presParOf" srcId="{FA70E827-C563-4A75-B71F-66459836A33B}" destId="{3446E8AD-320C-4B3C-9A43-0D69145C7EC2}" srcOrd="1" destOrd="0" presId="urn:microsoft.com/office/officeart/2005/8/layout/orgChart1"/>
    <dgm:cxn modelId="{F6B4C78E-0EB9-4A9A-AEFA-9375BA811779}" type="presParOf" srcId="{89DFF278-FB60-4234-AFB2-B79414AE8FC9}" destId="{AA98E0BE-12C1-4FD8-B103-554502DD3001}" srcOrd="1" destOrd="0" presId="urn:microsoft.com/office/officeart/2005/8/layout/orgChart1"/>
    <dgm:cxn modelId="{C411D15D-1B85-4C0E-AF8F-03584F85276B}" type="presParOf" srcId="{AA98E0BE-12C1-4FD8-B103-554502DD3001}" destId="{E6BD3C97-406C-47B6-BC2F-B1808AAAAA24}" srcOrd="0" destOrd="0" presId="urn:microsoft.com/office/officeart/2005/8/layout/orgChart1"/>
    <dgm:cxn modelId="{D9629A48-78E2-4C3F-B7D1-F431BB7BBD98}" type="presParOf" srcId="{AA98E0BE-12C1-4FD8-B103-554502DD3001}" destId="{CA6ABD88-62A7-4091-B472-583BCF8AAC87}" srcOrd="1" destOrd="0" presId="urn:microsoft.com/office/officeart/2005/8/layout/orgChart1"/>
    <dgm:cxn modelId="{8CECE66A-7E70-4A2F-8B72-BE68B97F3E26}" type="presParOf" srcId="{CA6ABD88-62A7-4091-B472-583BCF8AAC87}" destId="{CD2032C0-D1A3-45C3-8A92-A183115FCED8}" srcOrd="0" destOrd="0" presId="urn:microsoft.com/office/officeart/2005/8/layout/orgChart1"/>
    <dgm:cxn modelId="{4F1AC5D2-5942-4B31-BE42-4E5907B3D2BC}" type="presParOf" srcId="{CD2032C0-D1A3-45C3-8A92-A183115FCED8}" destId="{1279D7C2-DF2E-42C2-970C-21919DE228D8}" srcOrd="0" destOrd="0" presId="urn:microsoft.com/office/officeart/2005/8/layout/orgChart1"/>
    <dgm:cxn modelId="{3CFFF31F-FE62-42F1-99A7-6573D18AC933}" type="presParOf" srcId="{CD2032C0-D1A3-45C3-8A92-A183115FCED8}" destId="{180500DA-A317-491A-9E50-FCBB0BA57B61}" srcOrd="1" destOrd="0" presId="urn:microsoft.com/office/officeart/2005/8/layout/orgChart1"/>
    <dgm:cxn modelId="{9916D139-60D8-478F-B226-77D5388426E6}" type="presParOf" srcId="{CA6ABD88-62A7-4091-B472-583BCF8AAC87}" destId="{39D9686E-09A7-4DA2-B457-A6C606398A2C}" srcOrd="1" destOrd="0" presId="urn:microsoft.com/office/officeart/2005/8/layout/orgChart1"/>
    <dgm:cxn modelId="{351DA42E-F2F7-4EF5-AE44-8101DE4FFB10}" type="presParOf" srcId="{CA6ABD88-62A7-4091-B472-583BCF8AAC87}" destId="{95B5025B-6620-4091-B9C0-66D2E5479108}" srcOrd="2" destOrd="0" presId="urn:microsoft.com/office/officeart/2005/8/layout/orgChart1"/>
    <dgm:cxn modelId="{1BD28CED-8903-4972-B6A5-E27596850344}" type="presParOf" srcId="{AA98E0BE-12C1-4FD8-B103-554502DD3001}" destId="{019AFD27-D247-459D-82A8-64D552F3A733}" srcOrd="2" destOrd="0" presId="urn:microsoft.com/office/officeart/2005/8/layout/orgChart1"/>
    <dgm:cxn modelId="{042069BA-E6DB-40BD-8793-4C4DB7217102}" type="presParOf" srcId="{AA98E0BE-12C1-4FD8-B103-554502DD3001}" destId="{D00F6502-F756-4E90-92E0-1A1CF43FF1C1}" srcOrd="3" destOrd="0" presId="urn:microsoft.com/office/officeart/2005/8/layout/orgChart1"/>
    <dgm:cxn modelId="{E07DB8FD-D599-4F2C-96A8-13F152480420}" type="presParOf" srcId="{D00F6502-F756-4E90-92E0-1A1CF43FF1C1}" destId="{CE54D763-3552-459E-BC0A-3F90DCC94E39}" srcOrd="0" destOrd="0" presId="urn:microsoft.com/office/officeart/2005/8/layout/orgChart1"/>
    <dgm:cxn modelId="{38E325CC-779A-44C4-843C-F3CADC5FB96C}" type="presParOf" srcId="{CE54D763-3552-459E-BC0A-3F90DCC94E39}" destId="{14EC1537-8C2A-4645-B19D-909F0F525FC2}" srcOrd="0" destOrd="0" presId="urn:microsoft.com/office/officeart/2005/8/layout/orgChart1"/>
    <dgm:cxn modelId="{A9BE89A9-4139-4351-A8DD-22682A2E1284}" type="presParOf" srcId="{CE54D763-3552-459E-BC0A-3F90DCC94E39}" destId="{F0FB2F93-4BFA-498B-8DB3-7CA3BD6FC189}" srcOrd="1" destOrd="0" presId="urn:microsoft.com/office/officeart/2005/8/layout/orgChart1"/>
    <dgm:cxn modelId="{B841227B-F958-45C9-B10A-55582D7FB2C3}" type="presParOf" srcId="{D00F6502-F756-4E90-92E0-1A1CF43FF1C1}" destId="{C9B22BEF-23D8-48C2-94A3-D0684E367C7C}" srcOrd="1" destOrd="0" presId="urn:microsoft.com/office/officeart/2005/8/layout/orgChart1"/>
    <dgm:cxn modelId="{3405334E-28CB-421C-834B-A6153EDFFA3E}" type="presParOf" srcId="{D00F6502-F756-4E90-92E0-1A1CF43FF1C1}" destId="{96B3A407-2051-4575-A659-E6087F592B3F}" srcOrd="2" destOrd="0" presId="urn:microsoft.com/office/officeart/2005/8/layout/orgChart1"/>
    <dgm:cxn modelId="{7AFE84D9-411F-406D-9E48-CDE280ACCA34}" type="presParOf" srcId="{AA98E0BE-12C1-4FD8-B103-554502DD3001}" destId="{30197B05-4013-4D60-B51A-1F8947CBF077}" srcOrd="4" destOrd="0" presId="urn:microsoft.com/office/officeart/2005/8/layout/orgChart1"/>
    <dgm:cxn modelId="{DF9961EA-5F43-47B5-BFF0-5DE3E4FF9610}" type="presParOf" srcId="{AA98E0BE-12C1-4FD8-B103-554502DD3001}" destId="{A5780EB6-94EA-4AB7-95DA-31A97B51C06D}" srcOrd="5" destOrd="0" presId="urn:microsoft.com/office/officeart/2005/8/layout/orgChart1"/>
    <dgm:cxn modelId="{DC59545B-4FA6-443A-A51A-C9BEEB870C9B}" type="presParOf" srcId="{A5780EB6-94EA-4AB7-95DA-31A97B51C06D}" destId="{A2539B55-D303-4CC2-8DF0-2E1FAE412D35}" srcOrd="0" destOrd="0" presId="urn:microsoft.com/office/officeart/2005/8/layout/orgChart1"/>
    <dgm:cxn modelId="{5E3EE861-E226-4939-822A-3B64A5FD56B5}" type="presParOf" srcId="{A2539B55-D303-4CC2-8DF0-2E1FAE412D35}" destId="{ACF16DFF-791E-44F9-9969-4DFA01A154DA}" srcOrd="0" destOrd="0" presId="urn:microsoft.com/office/officeart/2005/8/layout/orgChart1"/>
    <dgm:cxn modelId="{C002E3EE-F3C4-497F-97CE-F1609891962B}" type="presParOf" srcId="{A2539B55-D303-4CC2-8DF0-2E1FAE412D35}" destId="{0BC1DB78-8624-4711-850F-86823F0A5BCC}" srcOrd="1" destOrd="0" presId="urn:microsoft.com/office/officeart/2005/8/layout/orgChart1"/>
    <dgm:cxn modelId="{F03B26D4-F05F-4310-AEB4-965D99541F3F}" type="presParOf" srcId="{A5780EB6-94EA-4AB7-95DA-31A97B51C06D}" destId="{EB64CCEB-1E73-4A08-8147-046460C8A994}" srcOrd="1" destOrd="0" presId="urn:microsoft.com/office/officeart/2005/8/layout/orgChart1"/>
    <dgm:cxn modelId="{33465CED-B7D9-4675-9D3A-137EC944DA29}" type="presParOf" srcId="{A5780EB6-94EA-4AB7-95DA-31A97B51C06D}" destId="{3B4BD63E-FF0A-4D7A-8C82-CF0381AA84A6}" srcOrd="2" destOrd="0" presId="urn:microsoft.com/office/officeart/2005/8/layout/orgChart1"/>
    <dgm:cxn modelId="{BF2B811B-0CDC-4201-A950-24121A1BD0AD}" type="presParOf" srcId="{89DFF278-FB60-4234-AFB2-B79414AE8FC9}" destId="{DB9DE78F-C665-4C1B-BEE4-B974470926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5E00D-11B2-4039-945F-8830DAF9DDB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0E9C17-9D69-4DD4-AF74-B26F964E4B57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Selectarea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orectă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a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a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ntibioticului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</a:p>
      </dgm:t>
    </dgm:pt>
    <dgm:pt modelId="{D0C32C29-ED65-45DF-8DDC-78203201D070}" type="parTrans" cxnId="{E87D8784-3763-4609-A1BF-9FF8292DE1E0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84502928-BBE3-45C9-9D2C-2D6F5EAC8614}" type="sibTrans" cxnId="{E87D8784-3763-4609-A1BF-9FF8292DE1E0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A0D31B2B-3BB2-4F09-B7C3-D413D914E476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D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ozare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orespunzătoare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76A991DE-2948-46BE-836F-5FEEC2BE4B70}" type="parTrans" cxnId="{1D2D6480-CF4A-48AA-9A0D-A5562A115A4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E82C5D15-3B26-47AE-BF93-1D959E4B3EA7}" type="sibTrans" cxnId="{1D2D6480-CF4A-48AA-9A0D-A5562A115A4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47869213-9BC5-4580-A43F-341078C9373A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D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urata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t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ratamentului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BBC14D02-D87C-4E44-9714-BE7CB28F1746}" type="parTrans" cxnId="{25635627-EC1F-4DA0-8382-22885769800B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5116EB6E-6BFA-4743-8672-8761476F23FB}" type="sibTrans" cxnId="{25635627-EC1F-4DA0-8382-22885769800B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A756E86C-34F8-4408-921E-3C37BB4C0328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M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onitorizarea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r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ăspunsului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la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t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ratament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7F076A8A-4667-40A9-BE7F-224AA7BF9FE7}" type="parTrans" cxnId="{00BD875A-B15E-42BF-95AF-94FBAB211195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CE4E15E5-9D66-4202-89C5-AE771E713BB7}" type="sibTrans" cxnId="{00BD875A-B15E-42BF-95AF-94FBAB211195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71CC5E09-5ECD-43E1-8ED1-DE6C62DC6B70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vitarea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a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ntibioticelor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la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nfecțiile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v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irale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, etc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BC78641D-B013-4EBB-9819-C8226CDEBAEE}" type="parTrans" cxnId="{E0FA5469-1B70-42F7-9670-9C2955D2E2F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27A6DD5B-C9DA-4AA2-9C1C-5068650408D1}" type="sibTrans" cxnId="{E0FA5469-1B70-42F7-9670-9C2955D2E2F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9F136F8B-2056-4D90-A5AF-73C522231C6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vitarea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u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tilizării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nejustificate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7FF90A22-C2B6-4541-8885-FD4931ED728F}" type="parTrans" cxnId="{1847F96A-0911-469F-BCD7-204492C3F7C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E9B43AAD-02F3-4084-A99A-EC38345624C8}" type="sibTrans" cxnId="{1847F96A-0911-469F-BCD7-204492C3F7C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9DB3C41A-8F76-43E9-A678-98B2C0010A12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ombinația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r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ațională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de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a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ntibiotice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1AB3B92E-A6F2-4CF0-9B61-5181189A994D}" type="parTrans" cxnId="{A8F2242C-508C-4FF7-9A80-AAB8FC558BF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20BA1C45-EA4F-4B1D-B597-EF5D1F4EA0D6}" type="sibTrans" cxnId="{A8F2242C-508C-4FF7-9A80-AAB8FC558BF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07860B17-9752-4C53-9304-89F4A941DC0A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L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uarea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în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onsiderare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a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p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osibilelor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fecte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s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ecundare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51DEB6DA-A5B0-4EFA-BBAA-41A6568626F6}" type="parTrans" cxnId="{400F8DFB-D0CB-45DF-8AD1-618DE9B350BD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21A9A552-35B2-4B2A-8690-3D7F3C489702}" type="sibTrans" cxnId="{400F8DFB-D0CB-45DF-8AD1-618DE9B350BD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6D1CD50E-D1AA-4A4B-B0FD-F96ECBDBCD4C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nformarea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și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mplicarea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p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acientului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509269EF-C8DF-4CE8-A0CF-950F345AF7B4}" type="parTrans" cxnId="{1E662252-99C4-4CA9-9B20-CFA8C2ADBF0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40BE35A7-D38D-4243-8114-AB10CED61ABE}" type="sibTrans" cxnId="{1E662252-99C4-4CA9-9B20-CFA8C2ADBF0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C6BD21FD-31C0-45D2-AACF-DB6D0D11CE1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Prezența infecției</a:t>
          </a:r>
          <a:endParaRPr lang="en-US" sz="2400" dirty="0">
            <a:solidFill>
              <a:schemeClr val="tx1"/>
            </a:solidFill>
          </a:endParaRPr>
        </a:p>
      </dgm:t>
    </dgm:pt>
    <dgm:pt modelId="{22BFF259-5548-41C0-A79A-B9B7507BC0FC}" type="parTrans" cxnId="{22193BC9-8833-454A-9721-78E9743D44F5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4C4612C4-4620-4BA6-9FAF-BF19E750D21A}" type="sibTrans" cxnId="{22193BC9-8833-454A-9721-78E9743D44F5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8CAF4BE7-0E15-4715-BAB3-6D4B88D608F0}" type="pres">
      <dgm:prSet presAssocID="{7325E00D-11B2-4039-945F-8830DAF9DD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96F0E8-8048-43DE-8D7E-DB473986EC77}" type="pres">
      <dgm:prSet presAssocID="{C6BD21FD-31C0-45D2-AACF-DB6D0D11CE1B}" presName="thickLine" presStyleLbl="alignNode1" presStyleIdx="0" presStyleCnt="10"/>
      <dgm:spPr/>
    </dgm:pt>
    <dgm:pt modelId="{F7757DD4-0F32-4994-9A77-891D80366AF0}" type="pres">
      <dgm:prSet presAssocID="{C6BD21FD-31C0-45D2-AACF-DB6D0D11CE1B}" presName="horz1" presStyleCnt="0"/>
      <dgm:spPr/>
    </dgm:pt>
    <dgm:pt modelId="{0A553792-3455-45B7-A927-D8DBD0BA903B}" type="pres">
      <dgm:prSet presAssocID="{C6BD21FD-31C0-45D2-AACF-DB6D0D11CE1B}" presName="tx1" presStyleLbl="revTx" presStyleIdx="0" presStyleCnt="10"/>
      <dgm:spPr/>
      <dgm:t>
        <a:bodyPr/>
        <a:lstStyle/>
        <a:p>
          <a:endParaRPr lang="ru-RU"/>
        </a:p>
      </dgm:t>
    </dgm:pt>
    <dgm:pt modelId="{C8FB2719-AF3F-4B48-BCBF-9BF7A1E73EC7}" type="pres">
      <dgm:prSet presAssocID="{C6BD21FD-31C0-45D2-AACF-DB6D0D11CE1B}" presName="vert1" presStyleCnt="0"/>
      <dgm:spPr/>
    </dgm:pt>
    <dgm:pt modelId="{3886D9FC-E5EE-4E92-8F30-B6D7EE050967}" type="pres">
      <dgm:prSet presAssocID="{B10E9C17-9D69-4DD4-AF74-B26F964E4B57}" presName="thickLine" presStyleLbl="alignNode1" presStyleIdx="1" presStyleCnt="10"/>
      <dgm:spPr/>
    </dgm:pt>
    <dgm:pt modelId="{E52CEC8B-827C-4DD8-89EB-356D07C42E4B}" type="pres">
      <dgm:prSet presAssocID="{B10E9C17-9D69-4DD4-AF74-B26F964E4B57}" presName="horz1" presStyleCnt="0"/>
      <dgm:spPr/>
    </dgm:pt>
    <dgm:pt modelId="{00833EFD-034B-42CE-92E9-1B58E219AF02}" type="pres">
      <dgm:prSet presAssocID="{B10E9C17-9D69-4DD4-AF74-B26F964E4B57}" presName="tx1" presStyleLbl="revTx" presStyleIdx="1" presStyleCnt="10"/>
      <dgm:spPr/>
      <dgm:t>
        <a:bodyPr/>
        <a:lstStyle/>
        <a:p>
          <a:endParaRPr lang="ru-RU"/>
        </a:p>
      </dgm:t>
    </dgm:pt>
    <dgm:pt modelId="{6C41922B-772E-46A5-B0BC-BDFBEE14112E}" type="pres">
      <dgm:prSet presAssocID="{B10E9C17-9D69-4DD4-AF74-B26F964E4B57}" presName="vert1" presStyleCnt="0"/>
      <dgm:spPr/>
    </dgm:pt>
    <dgm:pt modelId="{6BC38621-B7E8-45A6-9A4F-791383217EA4}" type="pres">
      <dgm:prSet presAssocID="{A0D31B2B-3BB2-4F09-B7C3-D413D914E476}" presName="thickLine" presStyleLbl="alignNode1" presStyleIdx="2" presStyleCnt="10"/>
      <dgm:spPr/>
    </dgm:pt>
    <dgm:pt modelId="{84503769-4925-4A72-A59A-DFC495A5DEE9}" type="pres">
      <dgm:prSet presAssocID="{A0D31B2B-3BB2-4F09-B7C3-D413D914E476}" presName="horz1" presStyleCnt="0"/>
      <dgm:spPr/>
    </dgm:pt>
    <dgm:pt modelId="{168AB8E2-E6ED-43AB-8438-7769ABD20BC3}" type="pres">
      <dgm:prSet presAssocID="{A0D31B2B-3BB2-4F09-B7C3-D413D914E476}" presName="tx1" presStyleLbl="revTx" presStyleIdx="2" presStyleCnt="10"/>
      <dgm:spPr/>
      <dgm:t>
        <a:bodyPr/>
        <a:lstStyle/>
        <a:p>
          <a:endParaRPr lang="ru-RU"/>
        </a:p>
      </dgm:t>
    </dgm:pt>
    <dgm:pt modelId="{465371E3-E56A-4B3F-A0ED-9E18245C2B3E}" type="pres">
      <dgm:prSet presAssocID="{A0D31B2B-3BB2-4F09-B7C3-D413D914E476}" presName="vert1" presStyleCnt="0"/>
      <dgm:spPr/>
    </dgm:pt>
    <dgm:pt modelId="{E4C056F2-8902-4817-8243-72ADEE5499FF}" type="pres">
      <dgm:prSet presAssocID="{47869213-9BC5-4580-A43F-341078C9373A}" presName="thickLine" presStyleLbl="alignNode1" presStyleIdx="3" presStyleCnt="10"/>
      <dgm:spPr/>
    </dgm:pt>
    <dgm:pt modelId="{4E88553A-E470-4F41-A9D9-1B74E613DB20}" type="pres">
      <dgm:prSet presAssocID="{47869213-9BC5-4580-A43F-341078C9373A}" presName="horz1" presStyleCnt="0"/>
      <dgm:spPr/>
    </dgm:pt>
    <dgm:pt modelId="{DAC996D1-3713-4968-AC77-80220637F451}" type="pres">
      <dgm:prSet presAssocID="{47869213-9BC5-4580-A43F-341078C9373A}" presName="tx1" presStyleLbl="revTx" presStyleIdx="3" presStyleCnt="10"/>
      <dgm:spPr/>
      <dgm:t>
        <a:bodyPr/>
        <a:lstStyle/>
        <a:p>
          <a:endParaRPr lang="ru-RU"/>
        </a:p>
      </dgm:t>
    </dgm:pt>
    <dgm:pt modelId="{D5A88174-431E-43FB-90F9-9D2B3059B1E3}" type="pres">
      <dgm:prSet presAssocID="{47869213-9BC5-4580-A43F-341078C9373A}" presName="vert1" presStyleCnt="0"/>
      <dgm:spPr/>
    </dgm:pt>
    <dgm:pt modelId="{130EC1EB-6D1B-4D61-99C0-F5AA6267CBFA}" type="pres">
      <dgm:prSet presAssocID="{A756E86C-34F8-4408-921E-3C37BB4C0328}" presName="thickLine" presStyleLbl="alignNode1" presStyleIdx="4" presStyleCnt="10"/>
      <dgm:spPr/>
    </dgm:pt>
    <dgm:pt modelId="{46A3DA7A-5AD8-40A2-B6EF-AFDF71D797FA}" type="pres">
      <dgm:prSet presAssocID="{A756E86C-34F8-4408-921E-3C37BB4C0328}" presName="horz1" presStyleCnt="0"/>
      <dgm:spPr/>
    </dgm:pt>
    <dgm:pt modelId="{0E0215F8-7BE4-4DE5-9A75-974AB0121805}" type="pres">
      <dgm:prSet presAssocID="{A756E86C-34F8-4408-921E-3C37BB4C0328}" presName="tx1" presStyleLbl="revTx" presStyleIdx="4" presStyleCnt="10"/>
      <dgm:spPr/>
      <dgm:t>
        <a:bodyPr/>
        <a:lstStyle/>
        <a:p>
          <a:endParaRPr lang="ru-RU"/>
        </a:p>
      </dgm:t>
    </dgm:pt>
    <dgm:pt modelId="{60F981D3-9164-4D42-BD91-7220B3898B04}" type="pres">
      <dgm:prSet presAssocID="{A756E86C-34F8-4408-921E-3C37BB4C0328}" presName="vert1" presStyleCnt="0"/>
      <dgm:spPr/>
    </dgm:pt>
    <dgm:pt modelId="{0BF8436F-AFC6-47F9-A388-21DD71E08313}" type="pres">
      <dgm:prSet presAssocID="{71CC5E09-5ECD-43E1-8ED1-DE6C62DC6B70}" presName="thickLine" presStyleLbl="alignNode1" presStyleIdx="5" presStyleCnt="10"/>
      <dgm:spPr/>
    </dgm:pt>
    <dgm:pt modelId="{3256A6AA-4916-4158-B5B5-F80205774CFF}" type="pres">
      <dgm:prSet presAssocID="{71CC5E09-5ECD-43E1-8ED1-DE6C62DC6B70}" presName="horz1" presStyleCnt="0"/>
      <dgm:spPr/>
    </dgm:pt>
    <dgm:pt modelId="{6F8E67A9-501F-4A67-A276-993AA7C83AEF}" type="pres">
      <dgm:prSet presAssocID="{71CC5E09-5ECD-43E1-8ED1-DE6C62DC6B70}" presName="tx1" presStyleLbl="revTx" presStyleIdx="5" presStyleCnt="10"/>
      <dgm:spPr/>
      <dgm:t>
        <a:bodyPr/>
        <a:lstStyle/>
        <a:p>
          <a:endParaRPr lang="ru-RU"/>
        </a:p>
      </dgm:t>
    </dgm:pt>
    <dgm:pt modelId="{5899D24B-D13D-4DCA-97B0-BBF3CCCDB787}" type="pres">
      <dgm:prSet presAssocID="{71CC5E09-5ECD-43E1-8ED1-DE6C62DC6B70}" presName="vert1" presStyleCnt="0"/>
      <dgm:spPr/>
    </dgm:pt>
    <dgm:pt modelId="{6FE6B142-EC70-479D-81F2-3EE696D2AE4D}" type="pres">
      <dgm:prSet presAssocID="{9F136F8B-2056-4D90-A5AF-73C522231C6B}" presName="thickLine" presStyleLbl="alignNode1" presStyleIdx="6" presStyleCnt="10"/>
      <dgm:spPr/>
    </dgm:pt>
    <dgm:pt modelId="{9D47A93B-BC13-4E0A-B90D-0CC6C500CAA6}" type="pres">
      <dgm:prSet presAssocID="{9F136F8B-2056-4D90-A5AF-73C522231C6B}" presName="horz1" presStyleCnt="0"/>
      <dgm:spPr/>
    </dgm:pt>
    <dgm:pt modelId="{BE2597BF-51BE-4B12-80DC-ACC714DFA0DA}" type="pres">
      <dgm:prSet presAssocID="{9F136F8B-2056-4D90-A5AF-73C522231C6B}" presName="tx1" presStyleLbl="revTx" presStyleIdx="6" presStyleCnt="10"/>
      <dgm:spPr/>
      <dgm:t>
        <a:bodyPr/>
        <a:lstStyle/>
        <a:p>
          <a:endParaRPr lang="ru-RU"/>
        </a:p>
      </dgm:t>
    </dgm:pt>
    <dgm:pt modelId="{51A26A5D-8BE8-4FC5-8A8D-31E8A2FB5B68}" type="pres">
      <dgm:prSet presAssocID="{9F136F8B-2056-4D90-A5AF-73C522231C6B}" presName="vert1" presStyleCnt="0"/>
      <dgm:spPr/>
    </dgm:pt>
    <dgm:pt modelId="{8D29FC5E-D52B-4D12-8122-A9799F40449B}" type="pres">
      <dgm:prSet presAssocID="{9DB3C41A-8F76-43E9-A678-98B2C0010A12}" presName="thickLine" presStyleLbl="alignNode1" presStyleIdx="7" presStyleCnt="10"/>
      <dgm:spPr/>
    </dgm:pt>
    <dgm:pt modelId="{5EEE991E-A71F-4F68-AF8B-661FBCDE22D6}" type="pres">
      <dgm:prSet presAssocID="{9DB3C41A-8F76-43E9-A678-98B2C0010A12}" presName="horz1" presStyleCnt="0"/>
      <dgm:spPr/>
    </dgm:pt>
    <dgm:pt modelId="{FB840F01-1074-4025-B6F1-7DC4BE321A53}" type="pres">
      <dgm:prSet presAssocID="{9DB3C41A-8F76-43E9-A678-98B2C0010A12}" presName="tx1" presStyleLbl="revTx" presStyleIdx="7" presStyleCnt="10"/>
      <dgm:spPr/>
      <dgm:t>
        <a:bodyPr/>
        <a:lstStyle/>
        <a:p>
          <a:endParaRPr lang="ru-RU"/>
        </a:p>
      </dgm:t>
    </dgm:pt>
    <dgm:pt modelId="{21B5B743-D9BB-4377-A64A-9FCBC9EE811B}" type="pres">
      <dgm:prSet presAssocID="{9DB3C41A-8F76-43E9-A678-98B2C0010A12}" presName="vert1" presStyleCnt="0"/>
      <dgm:spPr/>
    </dgm:pt>
    <dgm:pt modelId="{63A9AD91-D15A-48C0-9709-513283D83598}" type="pres">
      <dgm:prSet presAssocID="{07860B17-9752-4C53-9304-89F4A941DC0A}" presName="thickLine" presStyleLbl="alignNode1" presStyleIdx="8" presStyleCnt="10"/>
      <dgm:spPr/>
    </dgm:pt>
    <dgm:pt modelId="{277C647A-C421-48AA-8C8E-FE63A20CE9E7}" type="pres">
      <dgm:prSet presAssocID="{07860B17-9752-4C53-9304-89F4A941DC0A}" presName="horz1" presStyleCnt="0"/>
      <dgm:spPr/>
    </dgm:pt>
    <dgm:pt modelId="{F196F0C6-B1DF-4F98-BE93-84836EB58939}" type="pres">
      <dgm:prSet presAssocID="{07860B17-9752-4C53-9304-89F4A941DC0A}" presName="tx1" presStyleLbl="revTx" presStyleIdx="8" presStyleCnt="10"/>
      <dgm:spPr/>
      <dgm:t>
        <a:bodyPr/>
        <a:lstStyle/>
        <a:p>
          <a:endParaRPr lang="ru-RU"/>
        </a:p>
      </dgm:t>
    </dgm:pt>
    <dgm:pt modelId="{0C86D916-61CE-457A-B29E-7C992DA61CCC}" type="pres">
      <dgm:prSet presAssocID="{07860B17-9752-4C53-9304-89F4A941DC0A}" presName="vert1" presStyleCnt="0"/>
      <dgm:spPr/>
    </dgm:pt>
    <dgm:pt modelId="{9B258E6F-A2C6-487B-BE68-4165ED51E014}" type="pres">
      <dgm:prSet presAssocID="{6D1CD50E-D1AA-4A4B-B0FD-F96ECBDBCD4C}" presName="thickLine" presStyleLbl="alignNode1" presStyleIdx="9" presStyleCnt="10"/>
      <dgm:spPr/>
    </dgm:pt>
    <dgm:pt modelId="{0AAF4232-DF1C-4AC4-8B47-9ED224FD4ABE}" type="pres">
      <dgm:prSet presAssocID="{6D1CD50E-D1AA-4A4B-B0FD-F96ECBDBCD4C}" presName="horz1" presStyleCnt="0"/>
      <dgm:spPr/>
    </dgm:pt>
    <dgm:pt modelId="{768E3B2F-1181-445F-8A52-1E7FDD58A32C}" type="pres">
      <dgm:prSet presAssocID="{6D1CD50E-D1AA-4A4B-B0FD-F96ECBDBCD4C}" presName="tx1" presStyleLbl="revTx" presStyleIdx="9" presStyleCnt="10"/>
      <dgm:spPr/>
      <dgm:t>
        <a:bodyPr/>
        <a:lstStyle/>
        <a:p>
          <a:endParaRPr lang="ru-RU"/>
        </a:p>
      </dgm:t>
    </dgm:pt>
    <dgm:pt modelId="{AB835E0E-C65C-4401-A629-5FEFF14FD69F}" type="pres">
      <dgm:prSet presAssocID="{6D1CD50E-D1AA-4A4B-B0FD-F96ECBDBCD4C}" presName="vert1" presStyleCnt="0"/>
      <dgm:spPr/>
    </dgm:pt>
  </dgm:ptLst>
  <dgm:cxnLst>
    <dgm:cxn modelId="{99D3EE8C-0861-4413-AF84-BEFF14A86DA9}" type="presOf" srcId="{71CC5E09-5ECD-43E1-8ED1-DE6C62DC6B70}" destId="{6F8E67A9-501F-4A67-A276-993AA7C83AEF}" srcOrd="0" destOrd="0" presId="urn:microsoft.com/office/officeart/2008/layout/LinedList"/>
    <dgm:cxn modelId="{00BD875A-B15E-42BF-95AF-94FBAB211195}" srcId="{7325E00D-11B2-4039-945F-8830DAF9DDBA}" destId="{A756E86C-34F8-4408-921E-3C37BB4C0328}" srcOrd="4" destOrd="0" parTransId="{7F076A8A-4667-40A9-BE7F-224AA7BF9FE7}" sibTransId="{CE4E15E5-9D66-4202-89C5-AE771E713BB7}"/>
    <dgm:cxn modelId="{25635627-EC1F-4DA0-8382-22885769800B}" srcId="{7325E00D-11B2-4039-945F-8830DAF9DDBA}" destId="{47869213-9BC5-4580-A43F-341078C9373A}" srcOrd="3" destOrd="0" parTransId="{BBC14D02-D87C-4E44-9714-BE7CB28F1746}" sibTransId="{5116EB6E-6BFA-4743-8672-8761476F23FB}"/>
    <dgm:cxn modelId="{CFA1226F-E033-4A93-B057-4BDAFD4B1005}" type="presOf" srcId="{6D1CD50E-D1AA-4A4B-B0FD-F96ECBDBCD4C}" destId="{768E3B2F-1181-445F-8A52-1E7FDD58A32C}" srcOrd="0" destOrd="0" presId="urn:microsoft.com/office/officeart/2008/layout/LinedList"/>
    <dgm:cxn modelId="{7A172282-E258-4981-AF7A-76A24BFCA1BC}" type="presOf" srcId="{B10E9C17-9D69-4DD4-AF74-B26F964E4B57}" destId="{00833EFD-034B-42CE-92E9-1B58E219AF02}" srcOrd="0" destOrd="0" presId="urn:microsoft.com/office/officeart/2008/layout/LinedList"/>
    <dgm:cxn modelId="{6BCB71C9-D0B7-45B4-A78F-7181EE6658D5}" type="presOf" srcId="{7325E00D-11B2-4039-945F-8830DAF9DDBA}" destId="{8CAF4BE7-0E15-4715-BAB3-6D4B88D608F0}" srcOrd="0" destOrd="0" presId="urn:microsoft.com/office/officeart/2008/layout/LinedList"/>
    <dgm:cxn modelId="{690A5885-94D9-4BB2-810F-A970D47970A3}" type="presOf" srcId="{47869213-9BC5-4580-A43F-341078C9373A}" destId="{DAC996D1-3713-4968-AC77-80220637F451}" srcOrd="0" destOrd="0" presId="urn:microsoft.com/office/officeart/2008/layout/LinedList"/>
    <dgm:cxn modelId="{22193BC9-8833-454A-9721-78E9743D44F5}" srcId="{7325E00D-11B2-4039-945F-8830DAF9DDBA}" destId="{C6BD21FD-31C0-45D2-AACF-DB6D0D11CE1B}" srcOrd="0" destOrd="0" parTransId="{22BFF259-5548-41C0-A79A-B9B7507BC0FC}" sibTransId="{4C4612C4-4620-4BA6-9FAF-BF19E750D21A}"/>
    <dgm:cxn modelId="{E87D8784-3763-4609-A1BF-9FF8292DE1E0}" srcId="{7325E00D-11B2-4039-945F-8830DAF9DDBA}" destId="{B10E9C17-9D69-4DD4-AF74-B26F964E4B57}" srcOrd="1" destOrd="0" parTransId="{D0C32C29-ED65-45DF-8DDC-78203201D070}" sibTransId="{84502928-BBE3-45C9-9D2C-2D6F5EAC8614}"/>
    <dgm:cxn modelId="{CF96365D-899F-4242-BBC8-B1D1D026DC67}" type="presOf" srcId="{9F136F8B-2056-4D90-A5AF-73C522231C6B}" destId="{BE2597BF-51BE-4B12-80DC-ACC714DFA0DA}" srcOrd="0" destOrd="0" presId="urn:microsoft.com/office/officeart/2008/layout/LinedList"/>
    <dgm:cxn modelId="{1E662252-99C4-4CA9-9B20-CFA8C2ADBF08}" srcId="{7325E00D-11B2-4039-945F-8830DAF9DDBA}" destId="{6D1CD50E-D1AA-4A4B-B0FD-F96ECBDBCD4C}" srcOrd="9" destOrd="0" parTransId="{509269EF-C8DF-4CE8-A0CF-950F345AF7B4}" sibTransId="{40BE35A7-D38D-4243-8114-AB10CED61ABE}"/>
    <dgm:cxn modelId="{AC589203-A392-4AAF-AF64-8A75A9B20544}" type="presOf" srcId="{07860B17-9752-4C53-9304-89F4A941DC0A}" destId="{F196F0C6-B1DF-4F98-BE93-84836EB58939}" srcOrd="0" destOrd="0" presId="urn:microsoft.com/office/officeart/2008/layout/LinedList"/>
    <dgm:cxn modelId="{1BA33886-56E3-4F5A-BC45-8F3CA2F4BC0A}" type="presOf" srcId="{9DB3C41A-8F76-43E9-A678-98B2C0010A12}" destId="{FB840F01-1074-4025-B6F1-7DC4BE321A53}" srcOrd="0" destOrd="0" presId="urn:microsoft.com/office/officeart/2008/layout/LinedList"/>
    <dgm:cxn modelId="{425A45A1-041C-443C-BA1F-F81B98546D2A}" type="presOf" srcId="{A0D31B2B-3BB2-4F09-B7C3-D413D914E476}" destId="{168AB8E2-E6ED-43AB-8438-7769ABD20BC3}" srcOrd="0" destOrd="0" presId="urn:microsoft.com/office/officeart/2008/layout/LinedList"/>
    <dgm:cxn modelId="{9CD59B6D-69A8-4C95-A774-6E14A3D03F90}" type="presOf" srcId="{C6BD21FD-31C0-45D2-AACF-DB6D0D11CE1B}" destId="{0A553792-3455-45B7-A927-D8DBD0BA903B}" srcOrd="0" destOrd="0" presId="urn:microsoft.com/office/officeart/2008/layout/LinedList"/>
    <dgm:cxn modelId="{400F8DFB-D0CB-45DF-8AD1-618DE9B350BD}" srcId="{7325E00D-11B2-4039-945F-8830DAF9DDBA}" destId="{07860B17-9752-4C53-9304-89F4A941DC0A}" srcOrd="8" destOrd="0" parTransId="{51DEB6DA-A5B0-4EFA-BBAA-41A6568626F6}" sibTransId="{21A9A552-35B2-4B2A-8690-3D7F3C489702}"/>
    <dgm:cxn modelId="{A8F2242C-508C-4FF7-9A80-AAB8FC558BF8}" srcId="{7325E00D-11B2-4039-945F-8830DAF9DDBA}" destId="{9DB3C41A-8F76-43E9-A678-98B2C0010A12}" srcOrd="7" destOrd="0" parTransId="{1AB3B92E-A6F2-4CF0-9B61-5181189A994D}" sibTransId="{20BA1C45-EA4F-4B1D-B597-EF5D1F4EA0D6}"/>
    <dgm:cxn modelId="{1847F96A-0911-469F-BCD7-204492C3F7CE}" srcId="{7325E00D-11B2-4039-945F-8830DAF9DDBA}" destId="{9F136F8B-2056-4D90-A5AF-73C522231C6B}" srcOrd="6" destOrd="0" parTransId="{7FF90A22-C2B6-4541-8885-FD4931ED728F}" sibTransId="{E9B43AAD-02F3-4084-A99A-EC38345624C8}"/>
    <dgm:cxn modelId="{E0FA5469-1B70-42F7-9670-9C2955D2E2F8}" srcId="{7325E00D-11B2-4039-945F-8830DAF9DDBA}" destId="{71CC5E09-5ECD-43E1-8ED1-DE6C62DC6B70}" srcOrd="5" destOrd="0" parTransId="{BC78641D-B013-4EBB-9819-C8226CDEBAEE}" sibTransId="{27A6DD5B-C9DA-4AA2-9C1C-5068650408D1}"/>
    <dgm:cxn modelId="{B6AC4A52-A478-45D7-A0F2-6D9A36EDA96F}" type="presOf" srcId="{A756E86C-34F8-4408-921E-3C37BB4C0328}" destId="{0E0215F8-7BE4-4DE5-9A75-974AB0121805}" srcOrd="0" destOrd="0" presId="urn:microsoft.com/office/officeart/2008/layout/LinedList"/>
    <dgm:cxn modelId="{1D2D6480-CF4A-48AA-9A0D-A5562A115A4E}" srcId="{7325E00D-11B2-4039-945F-8830DAF9DDBA}" destId="{A0D31B2B-3BB2-4F09-B7C3-D413D914E476}" srcOrd="2" destOrd="0" parTransId="{76A991DE-2948-46BE-836F-5FEEC2BE4B70}" sibTransId="{E82C5D15-3B26-47AE-BF93-1D959E4B3EA7}"/>
    <dgm:cxn modelId="{421AAB51-DD64-420E-9779-D804B770EDF4}" type="presParOf" srcId="{8CAF4BE7-0E15-4715-BAB3-6D4B88D608F0}" destId="{2C96F0E8-8048-43DE-8D7E-DB473986EC77}" srcOrd="0" destOrd="0" presId="urn:microsoft.com/office/officeart/2008/layout/LinedList"/>
    <dgm:cxn modelId="{52638CF0-BA2D-4242-902F-93FF94E162D6}" type="presParOf" srcId="{8CAF4BE7-0E15-4715-BAB3-6D4B88D608F0}" destId="{F7757DD4-0F32-4994-9A77-891D80366AF0}" srcOrd="1" destOrd="0" presId="urn:microsoft.com/office/officeart/2008/layout/LinedList"/>
    <dgm:cxn modelId="{ED66E735-0CF7-4DE2-A192-D45CECB1EA0C}" type="presParOf" srcId="{F7757DD4-0F32-4994-9A77-891D80366AF0}" destId="{0A553792-3455-45B7-A927-D8DBD0BA903B}" srcOrd="0" destOrd="0" presId="urn:microsoft.com/office/officeart/2008/layout/LinedList"/>
    <dgm:cxn modelId="{A4B4CD6E-9726-4EA7-B94D-A2146628BB24}" type="presParOf" srcId="{F7757DD4-0F32-4994-9A77-891D80366AF0}" destId="{C8FB2719-AF3F-4B48-BCBF-9BF7A1E73EC7}" srcOrd="1" destOrd="0" presId="urn:microsoft.com/office/officeart/2008/layout/LinedList"/>
    <dgm:cxn modelId="{691E639A-D3AE-4F9D-8718-EB4E1342F174}" type="presParOf" srcId="{8CAF4BE7-0E15-4715-BAB3-6D4B88D608F0}" destId="{3886D9FC-E5EE-4E92-8F30-B6D7EE050967}" srcOrd="2" destOrd="0" presId="urn:microsoft.com/office/officeart/2008/layout/LinedList"/>
    <dgm:cxn modelId="{6EF2246F-AA8B-4E8F-A289-FFD64AEF5298}" type="presParOf" srcId="{8CAF4BE7-0E15-4715-BAB3-6D4B88D608F0}" destId="{E52CEC8B-827C-4DD8-89EB-356D07C42E4B}" srcOrd="3" destOrd="0" presId="urn:microsoft.com/office/officeart/2008/layout/LinedList"/>
    <dgm:cxn modelId="{0D2E9145-562B-49AE-BEED-0D4869712C90}" type="presParOf" srcId="{E52CEC8B-827C-4DD8-89EB-356D07C42E4B}" destId="{00833EFD-034B-42CE-92E9-1B58E219AF02}" srcOrd="0" destOrd="0" presId="urn:microsoft.com/office/officeart/2008/layout/LinedList"/>
    <dgm:cxn modelId="{157ADA7C-A758-4634-9D98-806FA412CCE0}" type="presParOf" srcId="{E52CEC8B-827C-4DD8-89EB-356D07C42E4B}" destId="{6C41922B-772E-46A5-B0BC-BDFBEE14112E}" srcOrd="1" destOrd="0" presId="urn:microsoft.com/office/officeart/2008/layout/LinedList"/>
    <dgm:cxn modelId="{D839814E-BCA0-4513-8EED-57FC0449AED2}" type="presParOf" srcId="{8CAF4BE7-0E15-4715-BAB3-6D4B88D608F0}" destId="{6BC38621-B7E8-45A6-9A4F-791383217EA4}" srcOrd="4" destOrd="0" presId="urn:microsoft.com/office/officeart/2008/layout/LinedList"/>
    <dgm:cxn modelId="{D2EECCC4-DBEA-45A0-872B-A3801DDD1971}" type="presParOf" srcId="{8CAF4BE7-0E15-4715-BAB3-6D4B88D608F0}" destId="{84503769-4925-4A72-A59A-DFC495A5DEE9}" srcOrd="5" destOrd="0" presId="urn:microsoft.com/office/officeart/2008/layout/LinedList"/>
    <dgm:cxn modelId="{B6633536-94A5-447F-94EB-0E663472060F}" type="presParOf" srcId="{84503769-4925-4A72-A59A-DFC495A5DEE9}" destId="{168AB8E2-E6ED-43AB-8438-7769ABD20BC3}" srcOrd="0" destOrd="0" presId="urn:microsoft.com/office/officeart/2008/layout/LinedList"/>
    <dgm:cxn modelId="{FC88F764-A684-48FB-946F-3852D4CEFECC}" type="presParOf" srcId="{84503769-4925-4A72-A59A-DFC495A5DEE9}" destId="{465371E3-E56A-4B3F-A0ED-9E18245C2B3E}" srcOrd="1" destOrd="0" presId="urn:microsoft.com/office/officeart/2008/layout/LinedList"/>
    <dgm:cxn modelId="{787EE5CA-D60C-44D5-A3E3-FD87DDC94C02}" type="presParOf" srcId="{8CAF4BE7-0E15-4715-BAB3-6D4B88D608F0}" destId="{E4C056F2-8902-4817-8243-72ADEE5499FF}" srcOrd="6" destOrd="0" presId="urn:microsoft.com/office/officeart/2008/layout/LinedList"/>
    <dgm:cxn modelId="{4A050FB9-63B9-4067-91CA-4852A2A8C359}" type="presParOf" srcId="{8CAF4BE7-0E15-4715-BAB3-6D4B88D608F0}" destId="{4E88553A-E470-4F41-A9D9-1B74E613DB20}" srcOrd="7" destOrd="0" presId="urn:microsoft.com/office/officeart/2008/layout/LinedList"/>
    <dgm:cxn modelId="{B93539CF-A0AE-4B5A-8869-2F9D66F0C3C8}" type="presParOf" srcId="{4E88553A-E470-4F41-A9D9-1B74E613DB20}" destId="{DAC996D1-3713-4968-AC77-80220637F451}" srcOrd="0" destOrd="0" presId="urn:microsoft.com/office/officeart/2008/layout/LinedList"/>
    <dgm:cxn modelId="{5E0F977D-157B-48A4-9DE4-D7111FCFF9EA}" type="presParOf" srcId="{4E88553A-E470-4F41-A9D9-1B74E613DB20}" destId="{D5A88174-431E-43FB-90F9-9D2B3059B1E3}" srcOrd="1" destOrd="0" presId="urn:microsoft.com/office/officeart/2008/layout/LinedList"/>
    <dgm:cxn modelId="{ED664710-7C3E-4945-9968-2582B723D734}" type="presParOf" srcId="{8CAF4BE7-0E15-4715-BAB3-6D4B88D608F0}" destId="{130EC1EB-6D1B-4D61-99C0-F5AA6267CBFA}" srcOrd="8" destOrd="0" presId="urn:microsoft.com/office/officeart/2008/layout/LinedList"/>
    <dgm:cxn modelId="{3FAB2C1A-81AC-42FC-8732-91A53F570134}" type="presParOf" srcId="{8CAF4BE7-0E15-4715-BAB3-6D4B88D608F0}" destId="{46A3DA7A-5AD8-40A2-B6EF-AFDF71D797FA}" srcOrd="9" destOrd="0" presId="urn:microsoft.com/office/officeart/2008/layout/LinedList"/>
    <dgm:cxn modelId="{215AE876-6CA0-4ACB-BED8-4067D16853FC}" type="presParOf" srcId="{46A3DA7A-5AD8-40A2-B6EF-AFDF71D797FA}" destId="{0E0215F8-7BE4-4DE5-9A75-974AB0121805}" srcOrd="0" destOrd="0" presId="urn:microsoft.com/office/officeart/2008/layout/LinedList"/>
    <dgm:cxn modelId="{1630C9F7-A3CF-4940-809D-EAF667158D79}" type="presParOf" srcId="{46A3DA7A-5AD8-40A2-B6EF-AFDF71D797FA}" destId="{60F981D3-9164-4D42-BD91-7220B3898B04}" srcOrd="1" destOrd="0" presId="urn:microsoft.com/office/officeart/2008/layout/LinedList"/>
    <dgm:cxn modelId="{6701FED8-D70E-4BFB-966F-0B68A96BDB27}" type="presParOf" srcId="{8CAF4BE7-0E15-4715-BAB3-6D4B88D608F0}" destId="{0BF8436F-AFC6-47F9-A388-21DD71E08313}" srcOrd="10" destOrd="0" presId="urn:microsoft.com/office/officeart/2008/layout/LinedList"/>
    <dgm:cxn modelId="{0534C0A0-8A1E-4E5C-A48B-C04248ED256D}" type="presParOf" srcId="{8CAF4BE7-0E15-4715-BAB3-6D4B88D608F0}" destId="{3256A6AA-4916-4158-B5B5-F80205774CFF}" srcOrd="11" destOrd="0" presId="urn:microsoft.com/office/officeart/2008/layout/LinedList"/>
    <dgm:cxn modelId="{7069772D-0A30-45DF-ABB4-CA6800C66CBC}" type="presParOf" srcId="{3256A6AA-4916-4158-B5B5-F80205774CFF}" destId="{6F8E67A9-501F-4A67-A276-993AA7C83AEF}" srcOrd="0" destOrd="0" presId="urn:microsoft.com/office/officeart/2008/layout/LinedList"/>
    <dgm:cxn modelId="{5144ED1F-D12D-443B-B428-B94AADB2237F}" type="presParOf" srcId="{3256A6AA-4916-4158-B5B5-F80205774CFF}" destId="{5899D24B-D13D-4DCA-97B0-BBF3CCCDB787}" srcOrd="1" destOrd="0" presId="urn:microsoft.com/office/officeart/2008/layout/LinedList"/>
    <dgm:cxn modelId="{9214C16E-C5DC-442B-A166-D26F3B51D0DE}" type="presParOf" srcId="{8CAF4BE7-0E15-4715-BAB3-6D4B88D608F0}" destId="{6FE6B142-EC70-479D-81F2-3EE696D2AE4D}" srcOrd="12" destOrd="0" presId="urn:microsoft.com/office/officeart/2008/layout/LinedList"/>
    <dgm:cxn modelId="{14192EE5-F979-4DAA-959C-E9CB9CEF6E5F}" type="presParOf" srcId="{8CAF4BE7-0E15-4715-BAB3-6D4B88D608F0}" destId="{9D47A93B-BC13-4E0A-B90D-0CC6C500CAA6}" srcOrd="13" destOrd="0" presId="urn:microsoft.com/office/officeart/2008/layout/LinedList"/>
    <dgm:cxn modelId="{41E84689-0CEA-417A-B9D2-1FCC7EABF1BB}" type="presParOf" srcId="{9D47A93B-BC13-4E0A-B90D-0CC6C500CAA6}" destId="{BE2597BF-51BE-4B12-80DC-ACC714DFA0DA}" srcOrd="0" destOrd="0" presId="urn:microsoft.com/office/officeart/2008/layout/LinedList"/>
    <dgm:cxn modelId="{301A7C20-1F70-4FBE-9456-F156363F418A}" type="presParOf" srcId="{9D47A93B-BC13-4E0A-B90D-0CC6C500CAA6}" destId="{51A26A5D-8BE8-4FC5-8A8D-31E8A2FB5B68}" srcOrd="1" destOrd="0" presId="urn:microsoft.com/office/officeart/2008/layout/LinedList"/>
    <dgm:cxn modelId="{656CD39B-48CF-4096-AB7E-29D30339009A}" type="presParOf" srcId="{8CAF4BE7-0E15-4715-BAB3-6D4B88D608F0}" destId="{8D29FC5E-D52B-4D12-8122-A9799F40449B}" srcOrd="14" destOrd="0" presId="urn:microsoft.com/office/officeart/2008/layout/LinedList"/>
    <dgm:cxn modelId="{980F9386-11C9-4BB4-AFE6-C84D6C7064AE}" type="presParOf" srcId="{8CAF4BE7-0E15-4715-BAB3-6D4B88D608F0}" destId="{5EEE991E-A71F-4F68-AF8B-661FBCDE22D6}" srcOrd="15" destOrd="0" presId="urn:microsoft.com/office/officeart/2008/layout/LinedList"/>
    <dgm:cxn modelId="{74FB9B22-662A-4CD2-BA2C-B9E25570826C}" type="presParOf" srcId="{5EEE991E-A71F-4F68-AF8B-661FBCDE22D6}" destId="{FB840F01-1074-4025-B6F1-7DC4BE321A53}" srcOrd="0" destOrd="0" presId="urn:microsoft.com/office/officeart/2008/layout/LinedList"/>
    <dgm:cxn modelId="{B325AEE3-776D-4914-A49A-9450A4D3ED1F}" type="presParOf" srcId="{5EEE991E-A71F-4F68-AF8B-661FBCDE22D6}" destId="{21B5B743-D9BB-4377-A64A-9FCBC9EE811B}" srcOrd="1" destOrd="0" presId="urn:microsoft.com/office/officeart/2008/layout/LinedList"/>
    <dgm:cxn modelId="{32C49BE5-6656-416A-A7FC-4873932D0BF2}" type="presParOf" srcId="{8CAF4BE7-0E15-4715-BAB3-6D4B88D608F0}" destId="{63A9AD91-D15A-48C0-9709-513283D83598}" srcOrd="16" destOrd="0" presId="urn:microsoft.com/office/officeart/2008/layout/LinedList"/>
    <dgm:cxn modelId="{D6385B71-B1D4-4C38-8854-926B82D5E24D}" type="presParOf" srcId="{8CAF4BE7-0E15-4715-BAB3-6D4B88D608F0}" destId="{277C647A-C421-48AA-8C8E-FE63A20CE9E7}" srcOrd="17" destOrd="0" presId="urn:microsoft.com/office/officeart/2008/layout/LinedList"/>
    <dgm:cxn modelId="{78BA7343-0141-4765-970A-00FD81451B9A}" type="presParOf" srcId="{277C647A-C421-48AA-8C8E-FE63A20CE9E7}" destId="{F196F0C6-B1DF-4F98-BE93-84836EB58939}" srcOrd="0" destOrd="0" presId="urn:microsoft.com/office/officeart/2008/layout/LinedList"/>
    <dgm:cxn modelId="{5041259E-E6FA-4C97-9143-5186AC691580}" type="presParOf" srcId="{277C647A-C421-48AA-8C8E-FE63A20CE9E7}" destId="{0C86D916-61CE-457A-B29E-7C992DA61CCC}" srcOrd="1" destOrd="0" presId="urn:microsoft.com/office/officeart/2008/layout/LinedList"/>
    <dgm:cxn modelId="{57F92577-F98B-4919-B506-CBB239A88975}" type="presParOf" srcId="{8CAF4BE7-0E15-4715-BAB3-6D4B88D608F0}" destId="{9B258E6F-A2C6-487B-BE68-4165ED51E014}" srcOrd="18" destOrd="0" presId="urn:microsoft.com/office/officeart/2008/layout/LinedList"/>
    <dgm:cxn modelId="{E123A2E8-7692-4BBB-9AF5-622EE40A3E05}" type="presParOf" srcId="{8CAF4BE7-0E15-4715-BAB3-6D4B88D608F0}" destId="{0AAF4232-DF1C-4AC4-8B47-9ED224FD4ABE}" srcOrd="19" destOrd="0" presId="urn:microsoft.com/office/officeart/2008/layout/LinedList"/>
    <dgm:cxn modelId="{C09DF055-0320-4453-96D2-AECD7547C2F3}" type="presParOf" srcId="{0AAF4232-DF1C-4AC4-8B47-9ED224FD4ABE}" destId="{768E3B2F-1181-445F-8A52-1E7FDD58A32C}" srcOrd="0" destOrd="0" presId="urn:microsoft.com/office/officeart/2008/layout/LinedList"/>
    <dgm:cxn modelId="{9806B14B-E237-43A2-A522-75696E9D91D0}" type="presParOf" srcId="{0AAF4232-DF1C-4AC4-8B47-9ED224FD4ABE}" destId="{AB835E0E-C65C-4401-A629-5FEFF14FD6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25E00D-11B2-4039-945F-8830DAF9DDB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0E9C17-9D69-4DD4-AF74-B26F964E4B57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Selectarea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orectă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a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a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ntibioticului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</a:p>
      </dgm:t>
    </dgm:pt>
    <dgm:pt modelId="{D0C32C29-ED65-45DF-8DDC-78203201D070}" type="parTrans" cxnId="{E87D8784-3763-4609-A1BF-9FF8292DE1E0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4502928-BBE3-45C9-9D2C-2D6F5EAC8614}" type="sibTrans" cxnId="{E87D8784-3763-4609-A1BF-9FF8292DE1E0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0D31B2B-3BB2-4F09-B7C3-D413D914E476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D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ozare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orespunzătoare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6A991DE-2948-46BE-836F-5FEEC2BE4B70}" type="parTrans" cxnId="{1D2D6480-CF4A-48AA-9A0D-A5562A115A4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82C5D15-3B26-47AE-BF93-1D959E4B3EA7}" type="sibTrans" cxnId="{1D2D6480-CF4A-48AA-9A0D-A5562A115A4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7869213-9BC5-4580-A43F-341078C9373A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D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urata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t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ratamentului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BC14D02-D87C-4E44-9714-BE7CB28F1746}" type="parTrans" cxnId="{25635627-EC1F-4DA0-8382-22885769800B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5116EB6E-6BFA-4743-8672-8761476F23FB}" type="sibTrans" cxnId="{25635627-EC1F-4DA0-8382-22885769800B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756E86C-34F8-4408-921E-3C37BB4C0328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M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onitorizarea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r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ăspunsului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la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t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ratament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F076A8A-4667-40A9-BE7F-224AA7BF9FE7}" type="parTrans" cxnId="{00BD875A-B15E-42BF-95AF-94FBAB211195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E4E15E5-9D66-4202-89C5-AE771E713BB7}" type="sibTrans" cxnId="{00BD875A-B15E-42BF-95AF-94FBAB211195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F136F8B-2056-4D90-A5AF-73C522231C6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E</a:t>
          </a:r>
          <a:r>
            <a:rPr lang="en-US" sz="2400" dirty="0" err="1">
              <a:solidFill>
                <a:schemeClr val="tx1"/>
              </a:solidFill>
            </a:rPr>
            <a:t>vitarea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u</a:t>
          </a:r>
          <a:r>
            <a:rPr lang="en-US" sz="2400" dirty="0" err="1">
              <a:solidFill>
                <a:schemeClr val="tx1"/>
              </a:solidFill>
            </a:rPr>
            <a:t>tilizării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nejustificate</a:t>
          </a:r>
          <a:endParaRPr lang="ru-RU" sz="2400" dirty="0">
            <a:solidFill>
              <a:schemeClr val="tx1"/>
            </a:solidFill>
          </a:endParaRPr>
        </a:p>
      </dgm:t>
    </dgm:pt>
    <dgm:pt modelId="{7FF90A22-C2B6-4541-8885-FD4931ED728F}" type="parTrans" cxnId="{1847F96A-0911-469F-BCD7-204492C3F7C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9B43AAD-02F3-4084-A99A-EC38345624C8}" type="sibTrans" cxnId="{1847F96A-0911-469F-BCD7-204492C3F7C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D1CD50E-D1AA-4A4B-B0FD-F96ECBDBCD4C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I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nformarea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și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i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mplicarea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p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acientului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509269EF-C8DF-4CE8-A0CF-950F345AF7B4}" type="parTrans" cxnId="{1E662252-99C4-4CA9-9B20-CFA8C2ADBF08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0BE35A7-D38D-4243-8114-AB10CED61ABE}" type="sibTrans" cxnId="{1E662252-99C4-4CA9-9B20-CFA8C2ADBF08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6BD21FD-31C0-45D2-AACF-DB6D0D11CE1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Prezența infecției</a:t>
          </a:r>
          <a:endParaRPr lang="en-US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22BFF259-5548-41C0-A79A-B9B7507BC0FC}" type="parTrans" cxnId="{22193BC9-8833-454A-9721-78E9743D44F5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C4612C4-4620-4BA6-9FAF-BF19E750D21A}" type="sibTrans" cxnId="{22193BC9-8833-454A-9721-78E9743D44F5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98D105C-F351-4F0F-9F02-544A979815BD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ombinația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r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ațională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de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a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ntibiotic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1E3E32F-5287-461D-A364-A0A7FB553F4F}" type="parTrans" cxnId="{DCD9D189-A193-4CED-A3DC-E43B65A83739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55A9A05-D8B5-4E03-9BE5-4B31F3795C56}" type="sibTrans" cxnId="{DCD9D189-A193-4CED-A3DC-E43B65A83739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056F3578-B97A-48B4-8701-7ACAE0706C93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L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uarea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în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onsiderare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a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p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osibilelor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reacțiilor adverse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CCC0552-1B67-432F-A704-ABB426186780}" type="parTrans" cxnId="{806B1279-778D-4E30-94D8-F86A00DBCDA8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0A2A8C9-A6CB-4A77-A298-9CE3560840C3}" type="sibTrans" cxnId="{806B1279-778D-4E30-94D8-F86A00DBCDA8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CAF4BE7-0E15-4715-BAB3-6D4B88D608F0}" type="pres">
      <dgm:prSet presAssocID="{7325E00D-11B2-4039-945F-8830DAF9DD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96F0E8-8048-43DE-8D7E-DB473986EC77}" type="pres">
      <dgm:prSet presAssocID="{C6BD21FD-31C0-45D2-AACF-DB6D0D11CE1B}" presName="thickLine" presStyleLbl="alignNode1" presStyleIdx="0" presStyleCnt="9"/>
      <dgm:spPr/>
    </dgm:pt>
    <dgm:pt modelId="{F7757DD4-0F32-4994-9A77-891D80366AF0}" type="pres">
      <dgm:prSet presAssocID="{C6BD21FD-31C0-45D2-AACF-DB6D0D11CE1B}" presName="horz1" presStyleCnt="0"/>
      <dgm:spPr/>
    </dgm:pt>
    <dgm:pt modelId="{0A553792-3455-45B7-A927-D8DBD0BA903B}" type="pres">
      <dgm:prSet presAssocID="{C6BD21FD-31C0-45D2-AACF-DB6D0D11CE1B}" presName="tx1" presStyleLbl="revTx" presStyleIdx="0" presStyleCnt="9"/>
      <dgm:spPr/>
      <dgm:t>
        <a:bodyPr/>
        <a:lstStyle/>
        <a:p>
          <a:endParaRPr lang="ru-RU"/>
        </a:p>
      </dgm:t>
    </dgm:pt>
    <dgm:pt modelId="{C8FB2719-AF3F-4B48-BCBF-9BF7A1E73EC7}" type="pres">
      <dgm:prSet presAssocID="{C6BD21FD-31C0-45D2-AACF-DB6D0D11CE1B}" presName="vert1" presStyleCnt="0"/>
      <dgm:spPr/>
    </dgm:pt>
    <dgm:pt modelId="{3886D9FC-E5EE-4E92-8F30-B6D7EE050967}" type="pres">
      <dgm:prSet presAssocID="{B10E9C17-9D69-4DD4-AF74-B26F964E4B57}" presName="thickLine" presStyleLbl="alignNode1" presStyleIdx="1" presStyleCnt="9"/>
      <dgm:spPr/>
    </dgm:pt>
    <dgm:pt modelId="{E52CEC8B-827C-4DD8-89EB-356D07C42E4B}" type="pres">
      <dgm:prSet presAssocID="{B10E9C17-9D69-4DD4-AF74-B26F964E4B57}" presName="horz1" presStyleCnt="0"/>
      <dgm:spPr/>
    </dgm:pt>
    <dgm:pt modelId="{00833EFD-034B-42CE-92E9-1B58E219AF02}" type="pres">
      <dgm:prSet presAssocID="{B10E9C17-9D69-4DD4-AF74-B26F964E4B57}" presName="tx1" presStyleLbl="revTx" presStyleIdx="1" presStyleCnt="9"/>
      <dgm:spPr/>
      <dgm:t>
        <a:bodyPr/>
        <a:lstStyle/>
        <a:p>
          <a:endParaRPr lang="ru-RU"/>
        </a:p>
      </dgm:t>
    </dgm:pt>
    <dgm:pt modelId="{6C41922B-772E-46A5-B0BC-BDFBEE14112E}" type="pres">
      <dgm:prSet presAssocID="{B10E9C17-9D69-4DD4-AF74-B26F964E4B57}" presName="vert1" presStyleCnt="0"/>
      <dgm:spPr/>
    </dgm:pt>
    <dgm:pt modelId="{6BC38621-B7E8-45A6-9A4F-791383217EA4}" type="pres">
      <dgm:prSet presAssocID="{A0D31B2B-3BB2-4F09-B7C3-D413D914E476}" presName="thickLine" presStyleLbl="alignNode1" presStyleIdx="2" presStyleCnt="9"/>
      <dgm:spPr/>
    </dgm:pt>
    <dgm:pt modelId="{84503769-4925-4A72-A59A-DFC495A5DEE9}" type="pres">
      <dgm:prSet presAssocID="{A0D31B2B-3BB2-4F09-B7C3-D413D914E476}" presName="horz1" presStyleCnt="0"/>
      <dgm:spPr/>
    </dgm:pt>
    <dgm:pt modelId="{168AB8E2-E6ED-43AB-8438-7769ABD20BC3}" type="pres">
      <dgm:prSet presAssocID="{A0D31B2B-3BB2-4F09-B7C3-D413D914E476}" presName="tx1" presStyleLbl="revTx" presStyleIdx="2" presStyleCnt="9"/>
      <dgm:spPr/>
      <dgm:t>
        <a:bodyPr/>
        <a:lstStyle/>
        <a:p>
          <a:endParaRPr lang="ru-RU"/>
        </a:p>
      </dgm:t>
    </dgm:pt>
    <dgm:pt modelId="{465371E3-E56A-4B3F-A0ED-9E18245C2B3E}" type="pres">
      <dgm:prSet presAssocID="{A0D31B2B-3BB2-4F09-B7C3-D413D914E476}" presName="vert1" presStyleCnt="0"/>
      <dgm:spPr/>
    </dgm:pt>
    <dgm:pt modelId="{E4C056F2-8902-4817-8243-72ADEE5499FF}" type="pres">
      <dgm:prSet presAssocID="{47869213-9BC5-4580-A43F-341078C9373A}" presName="thickLine" presStyleLbl="alignNode1" presStyleIdx="3" presStyleCnt="9"/>
      <dgm:spPr/>
    </dgm:pt>
    <dgm:pt modelId="{4E88553A-E470-4F41-A9D9-1B74E613DB20}" type="pres">
      <dgm:prSet presAssocID="{47869213-9BC5-4580-A43F-341078C9373A}" presName="horz1" presStyleCnt="0"/>
      <dgm:spPr/>
    </dgm:pt>
    <dgm:pt modelId="{DAC996D1-3713-4968-AC77-80220637F451}" type="pres">
      <dgm:prSet presAssocID="{47869213-9BC5-4580-A43F-341078C9373A}" presName="tx1" presStyleLbl="revTx" presStyleIdx="3" presStyleCnt="9"/>
      <dgm:spPr/>
      <dgm:t>
        <a:bodyPr/>
        <a:lstStyle/>
        <a:p>
          <a:endParaRPr lang="ru-RU"/>
        </a:p>
      </dgm:t>
    </dgm:pt>
    <dgm:pt modelId="{D5A88174-431E-43FB-90F9-9D2B3059B1E3}" type="pres">
      <dgm:prSet presAssocID="{47869213-9BC5-4580-A43F-341078C9373A}" presName="vert1" presStyleCnt="0"/>
      <dgm:spPr/>
    </dgm:pt>
    <dgm:pt modelId="{9E921B9F-E900-4A61-B239-D9A0AABA3C86}" type="pres">
      <dgm:prSet presAssocID="{D98D105C-F351-4F0F-9F02-544A979815BD}" presName="thickLine" presStyleLbl="alignNode1" presStyleIdx="4" presStyleCnt="9"/>
      <dgm:spPr/>
    </dgm:pt>
    <dgm:pt modelId="{35452C0C-23FD-4036-992D-67632C4B44CC}" type="pres">
      <dgm:prSet presAssocID="{D98D105C-F351-4F0F-9F02-544A979815BD}" presName="horz1" presStyleCnt="0"/>
      <dgm:spPr/>
    </dgm:pt>
    <dgm:pt modelId="{3E3C0329-D614-4EC5-9792-30F229011D60}" type="pres">
      <dgm:prSet presAssocID="{D98D105C-F351-4F0F-9F02-544A979815BD}" presName="tx1" presStyleLbl="revTx" presStyleIdx="4" presStyleCnt="9"/>
      <dgm:spPr/>
      <dgm:t>
        <a:bodyPr/>
        <a:lstStyle/>
        <a:p>
          <a:endParaRPr lang="ru-RU"/>
        </a:p>
      </dgm:t>
    </dgm:pt>
    <dgm:pt modelId="{685459B8-1EE7-467E-AE9B-B1FCA077C4FF}" type="pres">
      <dgm:prSet presAssocID="{D98D105C-F351-4F0F-9F02-544A979815BD}" presName="vert1" presStyleCnt="0"/>
      <dgm:spPr/>
    </dgm:pt>
    <dgm:pt modelId="{4EB4A23F-88B4-4DD9-BCD3-0CF0F08F2F2F}" type="pres">
      <dgm:prSet presAssocID="{056F3578-B97A-48B4-8701-7ACAE0706C93}" presName="thickLine" presStyleLbl="alignNode1" presStyleIdx="5" presStyleCnt="9"/>
      <dgm:spPr/>
    </dgm:pt>
    <dgm:pt modelId="{D820FC78-0A13-409A-B9B3-078D4A38B7CC}" type="pres">
      <dgm:prSet presAssocID="{056F3578-B97A-48B4-8701-7ACAE0706C93}" presName="horz1" presStyleCnt="0"/>
      <dgm:spPr/>
    </dgm:pt>
    <dgm:pt modelId="{DD74ACF8-9B2E-4F77-924B-DE55FF1E5510}" type="pres">
      <dgm:prSet presAssocID="{056F3578-B97A-48B4-8701-7ACAE0706C93}" presName="tx1" presStyleLbl="revTx" presStyleIdx="5" presStyleCnt="9"/>
      <dgm:spPr/>
      <dgm:t>
        <a:bodyPr/>
        <a:lstStyle/>
        <a:p>
          <a:endParaRPr lang="ru-RU"/>
        </a:p>
      </dgm:t>
    </dgm:pt>
    <dgm:pt modelId="{9E048800-4A81-4955-90DE-61F660486B0E}" type="pres">
      <dgm:prSet presAssocID="{056F3578-B97A-48B4-8701-7ACAE0706C93}" presName="vert1" presStyleCnt="0"/>
      <dgm:spPr/>
    </dgm:pt>
    <dgm:pt modelId="{130EC1EB-6D1B-4D61-99C0-F5AA6267CBFA}" type="pres">
      <dgm:prSet presAssocID="{A756E86C-34F8-4408-921E-3C37BB4C0328}" presName="thickLine" presStyleLbl="alignNode1" presStyleIdx="6" presStyleCnt="9"/>
      <dgm:spPr/>
    </dgm:pt>
    <dgm:pt modelId="{46A3DA7A-5AD8-40A2-B6EF-AFDF71D797FA}" type="pres">
      <dgm:prSet presAssocID="{A756E86C-34F8-4408-921E-3C37BB4C0328}" presName="horz1" presStyleCnt="0"/>
      <dgm:spPr/>
    </dgm:pt>
    <dgm:pt modelId="{0E0215F8-7BE4-4DE5-9A75-974AB0121805}" type="pres">
      <dgm:prSet presAssocID="{A756E86C-34F8-4408-921E-3C37BB4C0328}" presName="tx1" presStyleLbl="revTx" presStyleIdx="6" presStyleCnt="9"/>
      <dgm:spPr/>
      <dgm:t>
        <a:bodyPr/>
        <a:lstStyle/>
        <a:p>
          <a:endParaRPr lang="ru-RU"/>
        </a:p>
      </dgm:t>
    </dgm:pt>
    <dgm:pt modelId="{60F981D3-9164-4D42-BD91-7220B3898B04}" type="pres">
      <dgm:prSet presAssocID="{A756E86C-34F8-4408-921E-3C37BB4C0328}" presName="vert1" presStyleCnt="0"/>
      <dgm:spPr/>
    </dgm:pt>
    <dgm:pt modelId="{6FE6B142-EC70-479D-81F2-3EE696D2AE4D}" type="pres">
      <dgm:prSet presAssocID="{9F136F8B-2056-4D90-A5AF-73C522231C6B}" presName="thickLine" presStyleLbl="alignNode1" presStyleIdx="7" presStyleCnt="9"/>
      <dgm:spPr/>
    </dgm:pt>
    <dgm:pt modelId="{9D47A93B-BC13-4E0A-B90D-0CC6C500CAA6}" type="pres">
      <dgm:prSet presAssocID="{9F136F8B-2056-4D90-A5AF-73C522231C6B}" presName="horz1" presStyleCnt="0"/>
      <dgm:spPr/>
    </dgm:pt>
    <dgm:pt modelId="{BE2597BF-51BE-4B12-80DC-ACC714DFA0DA}" type="pres">
      <dgm:prSet presAssocID="{9F136F8B-2056-4D90-A5AF-73C522231C6B}" presName="tx1" presStyleLbl="revTx" presStyleIdx="7" presStyleCnt="9"/>
      <dgm:spPr/>
      <dgm:t>
        <a:bodyPr/>
        <a:lstStyle/>
        <a:p>
          <a:endParaRPr lang="ru-RU"/>
        </a:p>
      </dgm:t>
    </dgm:pt>
    <dgm:pt modelId="{51A26A5D-8BE8-4FC5-8A8D-31E8A2FB5B68}" type="pres">
      <dgm:prSet presAssocID="{9F136F8B-2056-4D90-A5AF-73C522231C6B}" presName="vert1" presStyleCnt="0"/>
      <dgm:spPr/>
    </dgm:pt>
    <dgm:pt modelId="{9B258E6F-A2C6-487B-BE68-4165ED51E014}" type="pres">
      <dgm:prSet presAssocID="{6D1CD50E-D1AA-4A4B-B0FD-F96ECBDBCD4C}" presName="thickLine" presStyleLbl="alignNode1" presStyleIdx="8" presStyleCnt="9"/>
      <dgm:spPr/>
    </dgm:pt>
    <dgm:pt modelId="{0AAF4232-DF1C-4AC4-8B47-9ED224FD4ABE}" type="pres">
      <dgm:prSet presAssocID="{6D1CD50E-D1AA-4A4B-B0FD-F96ECBDBCD4C}" presName="horz1" presStyleCnt="0"/>
      <dgm:spPr/>
    </dgm:pt>
    <dgm:pt modelId="{768E3B2F-1181-445F-8A52-1E7FDD58A32C}" type="pres">
      <dgm:prSet presAssocID="{6D1CD50E-D1AA-4A4B-B0FD-F96ECBDBCD4C}" presName="tx1" presStyleLbl="revTx" presStyleIdx="8" presStyleCnt="9"/>
      <dgm:spPr/>
      <dgm:t>
        <a:bodyPr/>
        <a:lstStyle/>
        <a:p>
          <a:endParaRPr lang="ru-RU"/>
        </a:p>
      </dgm:t>
    </dgm:pt>
    <dgm:pt modelId="{AB835E0E-C65C-4401-A629-5FEFF14FD69F}" type="pres">
      <dgm:prSet presAssocID="{6D1CD50E-D1AA-4A4B-B0FD-F96ECBDBCD4C}" presName="vert1" presStyleCnt="0"/>
      <dgm:spPr/>
    </dgm:pt>
  </dgm:ptLst>
  <dgm:cxnLst>
    <dgm:cxn modelId="{00BD875A-B15E-42BF-95AF-94FBAB211195}" srcId="{7325E00D-11B2-4039-945F-8830DAF9DDBA}" destId="{A756E86C-34F8-4408-921E-3C37BB4C0328}" srcOrd="6" destOrd="0" parTransId="{7F076A8A-4667-40A9-BE7F-224AA7BF9FE7}" sibTransId="{CE4E15E5-9D66-4202-89C5-AE771E713BB7}"/>
    <dgm:cxn modelId="{25635627-EC1F-4DA0-8382-22885769800B}" srcId="{7325E00D-11B2-4039-945F-8830DAF9DDBA}" destId="{47869213-9BC5-4580-A43F-341078C9373A}" srcOrd="3" destOrd="0" parTransId="{BBC14D02-D87C-4E44-9714-BE7CB28F1746}" sibTransId="{5116EB6E-6BFA-4743-8672-8761476F23FB}"/>
    <dgm:cxn modelId="{A4F4777D-FF30-4360-B7DD-D9E87F75BD9B}" type="presOf" srcId="{A756E86C-34F8-4408-921E-3C37BB4C0328}" destId="{0E0215F8-7BE4-4DE5-9A75-974AB0121805}" srcOrd="0" destOrd="0" presId="urn:microsoft.com/office/officeart/2008/layout/LinedList"/>
    <dgm:cxn modelId="{8E6A1EFE-E6A6-4738-80D9-743AECCE4B67}" type="presOf" srcId="{6D1CD50E-D1AA-4A4B-B0FD-F96ECBDBCD4C}" destId="{768E3B2F-1181-445F-8A52-1E7FDD58A32C}" srcOrd="0" destOrd="0" presId="urn:microsoft.com/office/officeart/2008/layout/LinedList"/>
    <dgm:cxn modelId="{7B665C7F-FD87-4A98-BB53-03EB0348FEA5}" type="presOf" srcId="{D98D105C-F351-4F0F-9F02-544A979815BD}" destId="{3E3C0329-D614-4EC5-9792-30F229011D60}" srcOrd="0" destOrd="0" presId="urn:microsoft.com/office/officeart/2008/layout/LinedList"/>
    <dgm:cxn modelId="{6C59FD4E-8485-4396-AA14-8FEA2B1B99BB}" type="presOf" srcId="{9F136F8B-2056-4D90-A5AF-73C522231C6B}" destId="{BE2597BF-51BE-4B12-80DC-ACC714DFA0DA}" srcOrd="0" destOrd="0" presId="urn:microsoft.com/office/officeart/2008/layout/LinedList"/>
    <dgm:cxn modelId="{210F4E27-9322-4437-818F-C08D887CC8C9}" type="presOf" srcId="{47869213-9BC5-4580-A43F-341078C9373A}" destId="{DAC996D1-3713-4968-AC77-80220637F451}" srcOrd="0" destOrd="0" presId="urn:microsoft.com/office/officeart/2008/layout/LinedList"/>
    <dgm:cxn modelId="{DCD9D189-A193-4CED-A3DC-E43B65A83739}" srcId="{7325E00D-11B2-4039-945F-8830DAF9DDBA}" destId="{D98D105C-F351-4F0F-9F02-544A979815BD}" srcOrd="4" destOrd="0" parTransId="{D1E3E32F-5287-461D-A364-A0A7FB553F4F}" sibTransId="{E55A9A05-D8B5-4E03-9BE5-4B31F3795C56}"/>
    <dgm:cxn modelId="{22193BC9-8833-454A-9721-78E9743D44F5}" srcId="{7325E00D-11B2-4039-945F-8830DAF9DDBA}" destId="{C6BD21FD-31C0-45D2-AACF-DB6D0D11CE1B}" srcOrd="0" destOrd="0" parTransId="{22BFF259-5548-41C0-A79A-B9B7507BC0FC}" sibTransId="{4C4612C4-4620-4BA6-9FAF-BF19E750D21A}"/>
    <dgm:cxn modelId="{E87D8784-3763-4609-A1BF-9FF8292DE1E0}" srcId="{7325E00D-11B2-4039-945F-8830DAF9DDBA}" destId="{B10E9C17-9D69-4DD4-AF74-B26F964E4B57}" srcOrd="1" destOrd="0" parTransId="{D0C32C29-ED65-45DF-8DDC-78203201D070}" sibTransId="{84502928-BBE3-45C9-9D2C-2D6F5EAC8614}"/>
    <dgm:cxn modelId="{8C726932-3919-48A4-BB3C-107F7EDAB9D8}" type="presOf" srcId="{B10E9C17-9D69-4DD4-AF74-B26F964E4B57}" destId="{00833EFD-034B-42CE-92E9-1B58E219AF02}" srcOrd="0" destOrd="0" presId="urn:microsoft.com/office/officeart/2008/layout/LinedList"/>
    <dgm:cxn modelId="{1E662252-99C4-4CA9-9B20-CFA8C2ADBF08}" srcId="{7325E00D-11B2-4039-945F-8830DAF9DDBA}" destId="{6D1CD50E-D1AA-4A4B-B0FD-F96ECBDBCD4C}" srcOrd="8" destOrd="0" parTransId="{509269EF-C8DF-4CE8-A0CF-950F345AF7B4}" sibTransId="{40BE35A7-D38D-4243-8114-AB10CED61ABE}"/>
    <dgm:cxn modelId="{FE6B8F45-828F-471B-8842-9484ECEA7C59}" type="presOf" srcId="{056F3578-B97A-48B4-8701-7ACAE0706C93}" destId="{DD74ACF8-9B2E-4F77-924B-DE55FF1E5510}" srcOrd="0" destOrd="0" presId="urn:microsoft.com/office/officeart/2008/layout/LinedList"/>
    <dgm:cxn modelId="{B12C9BA6-9DB2-4913-9DC0-D0FA76B0A0A6}" type="presOf" srcId="{A0D31B2B-3BB2-4F09-B7C3-D413D914E476}" destId="{168AB8E2-E6ED-43AB-8438-7769ABD20BC3}" srcOrd="0" destOrd="0" presId="urn:microsoft.com/office/officeart/2008/layout/LinedList"/>
    <dgm:cxn modelId="{806B1279-778D-4E30-94D8-F86A00DBCDA8}" srcId="{7325E00D-11B2-4039-945F-8830DAF9DDBA}" destId="{056F3578-B97A-48B4-8701-7ACAE0706C93}" srcOrd="5" destOrd="0" parTransId="{CCCC0552-1B67-432F-A704-ABB426186780}" sibTransId="{90A2A8C9-A6CB-4A77-A298-9CE3560840C3}"/>
    <dgm:cxn modelId="{A4696F4E-1B0F-4DF8-AAF2-8DC378582DBB}" type="presOf" srcId="{C6BD21FD-31C0-45D2-AACF-DB6D0D11CE1B}" destId="{0A553792-3455-45B7-A927-D8DBD0BA903B}" srcOrd="0" destOrd="0" presId="urn:microsoft.com/office/officeart/2008/layout/LinedList"/>
    <dgm:cxn modelId="{D0F24468-9B8F-4985-A272-21BA337BF57E}" type="presOf" srcId="{7325E00D-11B2-4039-945F-8830DAF9DDBA}" destId="{8CAF4BE7-0E15-4715-BAB3-6D4B88D608F0}" srcOrd="0" destOrd="0" presId="urn:microsoft.com/office/officeart/2008/layout/LinedList"/>
    <dgm:cxn modelId="{1847F96A-0911-469F-BCD7-204492C3F7CE}" srcId="{7325E00D-11B2-4039-945F-8830DAF9DDBA}" destId="{9F136F8B-2056-4D90-A5AF-73C522231C6B}" srcOrd="7" destOrd="0" parTransId="{7FF90A22-C2B6-4541-8885-FD4931ED728F}" sibTransId="{E9B43AAD-02F3-4084-A99A-EC38345624C8}"/>
    <dgm:cxn modelId="{1D2D6480-CF4A-48AA-9A0D-A5562A115A4E}" srcId="{7325E00D-11B2-4039-945F-8830DAF9DDBA}" destId="{A0D31B2B-3BB2-4F09-B7C3-D413D914E476}" srcOrd="2" destOrd="0" parTransId="{76A991DE-2948-46BE-836F-5FEEC2BE4B70}" sibTransId="{E82C5D15-3B26-47AE-BF93-1D959E4B3EA7}"/>
    <dgm:cxn modelId="{B04F973D-6AED-43C2-87CA-47B43DD5D138}" type="presParOf" srcId="{8CAF4BE7-0E15-4715-BAB3-6D4B88D608F0}" destId="{2C96F0E8-8048-43DE-8D7E-DB473986EC77}" srcOrd="0" destOrd="0" presId="urn:microsoft.com/office/officeart/2008/layout/LinedList"/>
    <dgm:cxn modelId="{AEF43234-94AE-4D99-9264-CA9348687620}" type="presParOf" srcId="{8CAF4BE7-0E15-4715-BAB3-6D4B88D608F0}" destId="{F7757DD4-0F32-4994-9A77-891D80366AF0}" srcOrd="1" destOrd="0" presId="urn:microsoft.com/office/officeart/2008/layout/LinedList"/>
    <dgm:cxn modelId="{5925CCD8-EF65-470D-AF99-62852AA24A4F}" type="presParOf" srcId="{F7757DD4-0F32-4994-9A77-891D80366AF0}" destId="{0A553792-3455-45B7-A927-D8DBD0BA903B}" srcOrd="0" destOrd="0" presId="urn:microsoft.com/office/officeart/2008/layout/LinedList"/>
    <dgm:cxn modelId="{DCABB496-93D9-4421-A7EC-03F70B4C04FB}" type="presParOf" srcId="{F7757DD4-0F32-4994-9A77-891D80366AF0}" destId="{C8FB2719-AF3F-4B48-BCBF-9BF7A1E73EC7}" srcOrd="1" destOrd="0" presId="urn:microsoft.com/office/officeart/2008/layout/LinedList"/>
    <dgm:cxn modelId="{142845E7-85CA-4951-A5BB-4E9D9D724A1E}" type="presParOf" srcId="{8CAF4BE7-0E15-4715-BAB3-6D4B88D608F0}" destId="{3886D9FC-E5EE-4E92-8F30-B6D7EE050967}" srcOrd="2" destOrd="0" presId="urn:microsoft.com/office/officeart/2008/layout/LinedList"/>
    <dgm:cxn modelId="{CB2C9F97-E336-42E4-8A67-8327D748DBA1}" type="presParOf" srcId="{8CAF4BE7-0E15-4715-BAB3-6D4B88D608F0}" destId="{E52CEC8B-827C-4DD8-89EB-356D07C42E4B}" srcOrd="3" destOrd="0" presId="urn:microsoft.com/office/officeart/2008/layout/LinedList"/>
    <dgm:cxn modelId="{AC419F89-BA71-4CC2-B73F-8FBE1C7A6093}" type="presParOf" srcId="{E52CEC8B-827C-4DD8-89EB-356D07C42E4B}" destId="{00833EFD-034B-42CE-92E9-1B58E219AF02}" srcOrd="0" destOrd="0" presId="urn:microsoft.com/office/officeart/2008/layout/LinedList"/>
    <dgm:cxn modelId="{23136FB8-664A-4673-A8C7-655E209A204A}" type="presParOf" srcId="{E52CEC8B-827C-4DD8-89EB-356D07C42E4B}" destId="{6C41922B-772E-46A5-B0BC-BDFBEE14112E}" srcOrd="1" destOrd="0" presId="urn:microsoft.com/office/officeart/2008/layout/LinedList"/>
    <dgm:cxn modelId="{9E6DCC32-B484-4CF1-8E46-5511FB39E300}" type="presParOf" srcId="{8CAF4BE7-0E15-4715-BAB3-6D4B88D608F0}" destId="{6BC38621-B7E8-45A6-9A4F-791383217EA4}" srcOrd="4" destOrd="0" presId="urn:microsoft.com/office/officeart/2008/layout/LinedList"/>
    <dgm:cxn modelId="{EF1728B6-BA34-46CF-B64B-AECC8B00E5DA}" type="presParOf" srcId="{8CAF4BE7-0E15-4715-BAB3-6D4B88D608F0}" destId="{84503769-4925-4A72-A59A-DFC495A5DEE9}" srcOrd="5" destOrd="0" presId="urn:microsoft.com/office/officeart/2008/layout/LinedList"/>
    <dgm:cxn modelId="{6C6D58DB-DF6C-47BA-BAD4-391DC555EB97}" type="presParOf" srcId="{84503769-4925-4A72-A59A-DFC495A5DEE9}" destId="{168AB8E2-E6ED-43AB-8438-7769ABD20BC3}" srcOrd="0" destOrd="0" presId="urn:microsoft.com/office/officeart/2008/layout/LinedList"/>
    <dgm:cxn modelId="{849DCA30-8269-4550-80F6-898D09F0C2C3}" type="presParOf" srcId="{84503769-4925-4A72-A59A-DFC495A5DEE9}" destId="{465371E3-E56A-4B3F-A0ED-9E18245C2B3E}" srcOrd="1" destOrd="0" presId="urn:microsoft.com/office/officeart/2008/layout/LinedList"/>
    <dgm:cxn modelId="{47EAE91F-3D86-4BB5-ADE1-7F8DFA96AEEE}" type="presParOf" srcId="{8CAF4BE7-0E15-4715-BAB3-6D4B88D608F0}" destId="{E4C056F2-8902-4817-8243-72ADEE5499FF}" srcOrd="6" destOrd="0" presId="urn:microsoft.com/office/officeart/2008/layout/LinedList"/>
    <dgm:cxn modelId="{C9DF0841-D589-4458-96CB-3BEA367ABE63}" type="presParOf" srcId="{8CAF4BE7-0E15-4715-BAB3-6D4B88D608F0}" destId="{4E88553A-E470-4F41-A9D9-1B74E613DB20}" srcOrd="7" destOrd="0" presId="urn:microsoft.com/office/officeart/2008/layout/LinedList"/>
    <dgm:cxn modelId="{C562F4E3-01B9-4CB7-B5AF-ECD255B940AE}" type="presParOf" srcId="{4E88553A-E470-4F41-A9D9-1B74E613DB20}" destId="{DAC996D1-3713-4968-AC77-80220637F451}" srcOrd="0" destOrd="0" presId="urn:microsoft.com/office/officeart/2008/layout/LinedList"/>
    <dgm:cxn modelId="{1D971109-88CF-4EFA-9C24-108D28B480ED}" type="presParOf" srcId="{4E88553A-E470-4F41-A9D9-1B74E613DB20}" destId="{D5A88174-431E-43FB-90F9-9D2B3059B1E3}" srcOrd="1" destOrd="0" presId="urn:microsoft.com/office/officeart/2008/layout/LinedList"/>
    <dgm:cxn modelId="{474493CB-5B73-4A18-93E3-DAB1B8E7A559}" type="presParOf" srcId="{8CAF4BE7-0E15-4715-BAB3-6D4B88D608F0}" destId="{9E921B9F-E900-4A61-B239-D9A0AABA3C86}" srcOrd="8" destOrd="0" presId="urn:microsoft.com/office/officeart/2008/layout/LinedList"/>
    <dgm:cxn modelId="{E54F2F88-8A15-4583-9D7E-34270B08C2F8}" type="presParOf" srcId="{8CAF4BE7-0E15-4715-BAB3-6D4B88D608F0}" destId="{35452C0C-23FD-4036-992D-67632C4B44CC}" srcOrd="9" destOrd="0" presId="urn:microsoft.com/office/officeart/2008/layout/LinedList"/>
    <dgm:cxn modelId="{B8AD3967-E7F1-49B2-B340-17FF81079F09}" type="presParOf" srcId="{35452C0C-23FD-4036-992D-67632C4B44CC}" destId="{3E3C0329-D614-4EC5-9792-30F229011D60}" srcOrd="0" destOrd="0" presId="urn:microsoft.com/office/officeart/2008/layout/LinedList"/>
    <dgm:cxn modelId="{95AFBFCB-5AC5-46F7-A462-E82032027FB9}" type="presParOf" srcId="{35452C0C-23FD-4036-992D-67632C4B44CC}" destId="{685459B8-1EE7-467E-AE9B-B1FCA077C4FF}" srcOrd="1" destOrd="0" presId="urn:microsoft.com/office/officeart/2008/layout/LinedList"/>
    <dgm:cxn modelId="{A83B470C-AC4D-4179-882E-F78A2660BB06}" type="presParOf" srcId="{8CAF4BE7-0E15-4715-BAB3-6D4B88D608F0}" destId="{4EB4A23F-88B4-4DD9-BCD3-0CF0F08F2F2F}" srcOrd="10" destOrd="0" presId="urn:microsoft.com/office/officeart/2008/layout/LinedList"/>
    <dgm:cxn modelId="{D023D6DD-2508-41DE-BDE7-3E45F24802BE}" type="presParOf" srcId="{8CAF4BE7-0E15-4715-BAB3-6D4B88D608F0}" destId="{D820FC78-0A13-409A-B9B3-078D4A38B7CC}" srcOrd="11" destOrd="0" presId="urn:microsoft.com/office/officeart/2008/layout/LinedList"/>
    <dgm:cxn modelId="{AED81895-9280-42A5-90A5-3551BD91704F}" type="presParOf" srcId="{D820FC78-0A13-409A-B9B3-078D4A38B7CC}" destId="{DD74ACF8-9B2E-4F77-924B-DE55FF1E5510}" srcOrd="0" destOrd="0" presId="urn:microsoft.com/office/officeart/2008/layout/LinedList"/>
    <dgm:cxn modelId="{1C6476FF-8130-4189-A673-1FD2C19EBCF6}" type="presParOf" srcId="{D820FC78-0A13-409A-B9B3-078D4A38B7CC}" destId="{9E048800-4A81-4955-90DE-61F660486B0E}" srcOrd="1" destOrd="0" presId="urn:microsoft.com/office/officeart/2008/layout/LinedList"/>
    <dgm:cxn modelId="{F216F08F-7A96-49AF-A880-F5A460A5E23D}" type="presParOf" srcId="{8CAF4BE7-0E15-4715-BAB3-6D4B88D608F0}" destId="{130EC1EB-6D1B-4D61-99C0-F5AA6267CBFA}" srcOrd="12" destOrd="0" presId="urn:microsoft.com/office/officeart/2008/layout/LinedList"/>
    <dgm:cxn modelId="{246CEBE0-7A1D-4CB9-8470-AFFA45FFB435}" type="presParOf" srcId="{8CAF4BE7-0E15-4715-BAB3-6D4B88D608F0}" destId="{46A3DA7A-5AD8-40A2-B6EF-AFDF71D797FA}" srcOrd="13" destOrd="0" presId="urn:microsoft.com/office/officeart/2008/layout/LinedList"/>
    <dgm:cxn modelId="{0391D41F-F054-47A6-A41E-063DC6E3172D}" type="presParOf" srcId="{46A3DA7A-5AD8-40A2-B6EF-AFDF71D797FA}" destId="{0E0215F8-7BE4-4DE5-9A75-974AB0121805}" srcOrd="0" destOrd="0" presId="urn:microsoft.com/office/officeart/2008/layout/LinedList"/>
    <dgm:cxn modelId="{D8FBA0DC-A93A-4560-B73B-EF88CBA08609}" type="presParOf" srcId="{46A3DA7A-5AD8-40A2-B6EF-AFDF71D797FA}" destId="{60F981D3-9164-4D42-BD91-7220B3898B04}" srcOrd="1" destOrd="0" presId="urn:microsoft.com/office/officeart/2008/layout/LinedList"/>
    <dgm:cxn modelId="{AA9427EA-B619-4F8F-AFBE-4F2785236F16}" type="presParOf" srcId="{8CAF4BE7-0E15-4715-BAB3-6D4B88D608F0}" destId="{6FE6B142-EC70-479D-81F2-3EE696D2AE4D}" srcOrd="14" destOrd="0" presId="urn:microsoft.com/office/officeart/2008/layout/LinedList"/>
    <dgm:cxn modelId="{B1582B0E-94EF-4621-9A2B-F37067989DAF}" type="presParOf" srcId="{8CAF4BE7-0E15-4715-BAB3-6D4B88D608F0}" destId="{9D47A93B-BC13-4E0A-B90D-0CC6C500CAA6}" srcOrd="15" destOrd="0" presId="urn:microsoft.com/office/officeart/2008/layout/LinedList"/>
    <dgm:cxn modelId="{D6D83A9B-2C50-46C1-AFC6-F65508D7BBCD}" type="presParOf" srcId="{9D47A93B-BC13-4E0A-B90D-0CC6C500CAA6}" destId="{BE2597BF-51BE-4B12-80DC-ACC714DFA0DA}" srcOrd="0" destOrd="0" presId="urn:microsoft.com/office/officeart/2008/layout/LinedList"/>
    <dgm:cxn modelId="{0693A31E-8ED6-435A-AB75-C3189B0A78F9}" type="presParOf" srcId="{9D47A93B-BC13-4E0A-B90D-0CC6C500CAA6}" destId="{51A26A5D-8BE8-4FC5-8A8D-31E8A2FB5B68}" srcOrd="1" destOrd="0" presId="urn:microsoft.com/office/officeart/2008/layout/LinedList"/>
    <dgm:cxn modelId="{72E04D75-CB96-4192-A599-134426451B25}" type="presParOf" srcId="{8CAF4BE7-0E15-4715-BAB3-6D4B88D608F0}" destId="{9B258E6F-A2C6-487B-BE68-4165ED51E014}" srcOrd="16" destOrd="0" presId="urn:microsoft.com/office/officeart/2008/layout/LinedList"/>
    <dgm:cxn modelId="{E417B72A-55B1-401C-A763-F5454EB95AA8}" type="presParOf" srcId="{8CAF4BE7-0E15-4715-BAB3-6D4B88D608F0}" destId="{0AAF4232-DF1C-4AC4-8B47-9ED224FD4ABE}" srcOrd="17" destOrd="0" presId="urn:microsoft.com/office/officeart/2008/layout/LinedList"/>
    <dgm:cxn modelId="{D3550C15-8108-4247-8008-1F0447CA2A75}" type="presParOf" srcId="{0AAF4232-DF1C-4AC4-8B47-9ED224FD4ABE}" destId="{768E3B2F-1181-445F-8A52-1E7FDD58A32C}" srcOrd="0" destOrd="0" presId="urn:microsoft.com/office/officeart/2008/layout/LinedList"/>
    <dgm:cxn modelId="{96FD7084-6476-4706-8D22-BEB7DEC100E0}" type="presParOf" srcId="{0AAF4232-DF1C-4AC4-8B47-9ED224FD4ABE}" destId="{AB835E0E-C65C-4401-A629-5FEFF14FD6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C27DF97-6F9A-4730-9509-1185CE5DA1DC}" type="doc">
      <dgm:prSet loTypeId="urn:microsoft.com/office/officeart/2005/8/layout/vList5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7970820-9830-4F0E-9460-413E31765BB1}">
      <dgm:prSet custT="1"/>
      <dgm:spPr/>
      <dgm:t>
        <a:bodyPr/>
        <a:lstStyle/>
        <a:p>
          <a:pPr rtl="0"/>
          <a:r>
            <a:rPr lang="en-US" sz="2800" dirty="0" err="1">
              <a:solidFill>
                <a:schemeClr val="tx1"/>
              </a:solidFill>
            </a:rPr>
            <a:t>Instrucțiunile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pentru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administrarea </a:t>
          </a:r>
          <a:r>
            <a:rPr lang="en-US" sz="2800" dirty="0">
              <a:solidFill>
                <a:schemeClr val="tx1"/>
              </a:solidFill>
            </a:rPr>
            <a:t>a </a:t>
          </a:r>
          <a:r>
            <a:rPr lang="en-US" sz="2800" dirty="0" err="1">
              <a:solidFill>
                <a:schemeClr val="tx1"/>
              </a:solidFill>
            </a:rPr>
            <a:t>antibioticelor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            </a:t>
          </a:r>
          <a:r>
            <a:rPr lang="en-US" sz="2800" b="1" dirty="0">
              <a:solidFill>
                <a:srgbClr val="C00000"/>
              </a:solidFill>
            </a:rPr>
            <a:t>nu </a:t>
          </a:r>
          <a:r>
            <a:rPr lang="en-US" sz="2800" b="1" dirty="0" err="1">
              <a:solidFill>
                <a:srgbClr val="C00000"/>
              </a:solidFill>
            </a:rPr>
            <a:t>includ</a:t>
          </a:r>
          <a:r>
            <a:rPr lang="en-US" sz="2800" b="1" dirty="0">
              <a:solidFill>
                <a:srgbClr val="C00000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următoarele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indicații</a:t>
          </a:r>
          <a:r>
            <a:rPr lang="en-US" sz="2800" dirty="0">
              <a:solidFill>
                <a:schemeClr val="tx1"/>
              </a:solidFill>
            </a:rPr>
            <a:t>:</a:t>
          </a:r>
          <a:endParaRPr lang="ru-RU" sz="2800" dirty="0">
            <a:solidFill>
              <a:schemeClr val="tx1"/>
            </a:solidFill>
          </a:endParaRPr>
        </a:p>
      </dgm:t>
    </dgm:pt>
    <dgm:pt modelId="{AB43AA01-E0C3-4E2C-932C-4B5B7F316C02}" type="parTrans" cxnId="{069A2F56-B4B9-4AD5-9EB5-407B0D3691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F86894-BC11-4CF9-8DFB-ABFD248F5111}" type="sibTrans" cxnId="{069A2F56-B4B9-4AD5-9EB5-407B0D3691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0E350E-B706-4745-8741-32E8860BC63F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Hipertermie</a:t>
          </a:r>
          <a:endParaRPr lang="ru-RU" dirty="0">
            <a:solidFill>
              <a:schemeClr val="tx1"/>
            </a:solidFill>
          </a:endParaRPr>
        </a:p>
      </dgm:t>
    </dgm:pt>
    <dgm:pt modelId="{73B0F124-3578-4C2F-9B25-A5A14E54552B}" type="parTrans" cxnId="{FB573DB0-DAA7-4940-AAD4-55D9589586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D377BE-7007-401F-91E2-EFC919982D0B}" type="sibTrans" cxnId="{FB573DB0-DAA7-4940-AAD4-55D9589586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D3FA89-A773-4FAF-B702-D5FC45303E46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Leucocitoza</a:t>
          </a:r>
          <a:endParaRPr lang="ru-RU">
            <a:solidFill>
              <a:schemeClr val="tx1"/>
            </a:solidFill>
          </a:endParaRPr>
        </a:p>
      </dgm:t>
    </dgm:pt>
    <dgm:pt modelId="{BCA2695C-F346-4E6E-8144-BDA90891937B}" type="parTrans" cxnId="{C1AC5BCD-78D8-4C3B-923C-8C05292B68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2CD239-9B44-48AE-8469-35A5A4EDC066}" type="sibTrans" cxnId="{C1AC5BCD-78D8-4C3B-923C-8C05292B68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1AB9D4-0F99-4571-938A-856A29EB9017}">
      <dgm:prSet/>
      <dgm:spPr/>
      <dgm:t>
        <a:bodyPr/>
        <a:lstStyle/>
        <a:p>
          <a:pPr rtl="0"/>
          <a:r>
            <a:rPr lang="ro-RO" dirty="0">
              <a:solidFill>
                <a:schemeClr val="tx1"/>
              </a:solidFill>
            </a:rPr>
            <a:t>L</a:t>
          </a:r>
          <a:r>
            <a:rPr lang="en-US" dirty="0" err="1">
              <a:solidFill>
                <a:schemeClr val="tx1"/>
              </a:solidFill>
            </a:rPr>
            <a:t>eucociturie</a:t>
          </a:r>
          <a:endParaRPr lang="ru-RU" dirty="0">
            <a:solidFill>
              <a:schemeClr val="tx1"/>
            </a:solidFill>
          </a:endParaRPr>
        </a:p>
      </dgm:t>
    </dgm:pt>
    <dgm:pt modelId="{753328B0-8E1E-49BE-BC62-2ACA7DDE3522}" type="parTrans" cxnId="{82B7DCFF-9FE3-4B3C-BCFD-1F577B5DEC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218FE4-7AB0-400D-8D1E-AC8F2DFD84A6}" type="sibTrans" cxnId="{82B7DCFF-9FE3-4B3C-BCFD-1F577B5DEC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195702-8804-4BB2-A03E-9FAC75EDAE1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VSH </a:t>
          </a:r>
          <a:r>
            <a:rPr lang="en-US" dirty="0" err="1">
              <a:solidFill>
                <a:schemeClr val="tx1"/>
              </a:solidFill>
            </a:rPr>
            <a:t>sau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Proteina C reactivă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crescut</a:t>
          </a:r>
          <a:r>
            <a:rPr lang="ro-RO" dirty="0">
              <a:solidFill>
                <a:schemeClr val="tx1"/>
              </a:solidFill>
            </a:rPr>
            <a:t>e</a:t>
          </a:r>
          <a:endParaRPr lang="ru-RU" dirty="0">
            <a:solidFill>
              <a:schemeClr val="tx1"/>
            </a:solidFill>
          </a:endParaRPr>
        </a:p>
      </dgm:t>
    </dgm:pt>
    <dgm:pt modelId="{55A7F380-DAD6-44EE-9208-FF127A9195B8}" type="parTrans" cxnId="{2DC3697F-22B0-4518-9A91-A3187F2A32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1CE17C-9563-4D2F-BDA5-AEEF10647095}" type="sibTrans" cxnId="{2DC3697F-22B0-4518-9A91-A3187F2A32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2E7C5A-63B1-4A87-BDBE-7CEBCE4A26E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Wheezing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plămâni</a:t>
          </a:r>
          <a:r>
            <a:rPr lang="ro-RO" dirty="0">
              <a:solidFill>
                <a:schemeClr val="tx1"/>
              </a:solidFill>
            </a:rPr>
            <a:t>, tuse</a:t>
          </a:r>
          <a:endParaRPr lang="ru-RU" dirty="0">
            <a:solidFill>
              <a:schemeClr val="tx1"/>
            </a:solidFill>
          </a:endParaRPr>
        </a:p>
      </dgm:t>
    </dgm:pt>
    <dgm:pt modelId="{536188E1-7D76-4A15-8CE5-709FF416BB38}" type="parTrans" cxnId="{A25E9FA5-E8BC-4E67-9936-99E31CE88A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BC57CA-EC2F-49F6-B458-36DB73A234A3}" type="sibTrans" cxnId="{A25E9FA5-E8BC-4E67-9936-99E31CE88A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29EDB8-C256-47A4-9ADB-6C0E58960E90}">
      <dgm:prSet/>
      <dgm:spPr/>
      <dgm:t>
        <a:bodyPr/>
        <a:lstStyle/>
        <a:p>
          <a:pPr rtl="0"/>
          <a:r>
            <a:rPr lang="ro-RO" dirty="0">
              <a:solidFill>
                <a:schemeClr val="tx1"/>
              </a:solidFill>
            </a:rPr>
            <a:t>V</a:t>
          </a:r>
          <a:r>
            <a:rPr lang="en-US" dirty="0" err="1">
              <a:solidFill>
                <a:schemeClr val="tx1"/>
              </a:solidFill>
            </a:rPr>
            <a:t>entilatie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mecanica</a:t>
          </a:r>
          <a:endParaRPr lang="ru-RU" dirty="0">
            <a:solidFill>
              <a:schemeClr val="tx1"/>
            </a:solidFill>
          </a:endParaRPr>
        </a:p>
      </dgm:t>
    </dgm:pt>
    <dgm:pt modelId="{233DD083-6B8C-4B4C-9E63-F76AB6102BC8}" type="parTrans" cxnId="{151EE6BE-7202-4DBC-B3F4-45D41DA48A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37EE2A-FCAE-44C0-90E4-CA1AE5304CB7}" type="sibTrans" cxnId="{151EE6BE-7202-4DBC-B3F4-45D41DA48A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77E476-605B-4BB0-9BEB-9D647E585720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Catetere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și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drenaje</a:t>
          </a:r>
          <a:endParaRPr lang="ru-RU" dirty="0">
            <a:solidFill>
              <a:schemeClr val="tx1"/>
            </a:solidFill>
          </a:endParaRPr>
        </a:p>
      </dgm:t>
    </dgm:pt>
    <dgm:pt modelId="{8AFAE6E1-CEB6-4E43-A153-832FE9DB2A18}" type="parTrans" cxnId="{71F524A4-072D-42F9-85B3-B241743DF9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D978E3-1FA9-4A45-98AD-23312BC672A1}" type="sibTrans" cxnId="{71F524A4-072D-42F9-85B3-B241743DF9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45E95D-8983-4135-A50C-99B9B6F804E4}">
      <dgm:prSet/>
      <dgm:spPr/>
      <dgm:t>
        <a:bodyPr/>
        <a:lstStyle/>
        <a:p>
          <a:pPr rtl="0"/>
          <a:r>
            <a:rPr lang="ro-RO" dirty="0">
              <a:solidFill>
                <a:schemeClr val="tx1"/>
              </a:solidFill>
            </a:rPr>
            <a:t>IRVA</a:t>
          </a:r>
          <a:endParaRPr lang="ru-RU" dirty="0">
            <a:solidFill>
              <a:schemeClr val="tx1"/>
            </a:solidFill>
          </a:endParaRPr>
        </a:p>
      </dgm:t>
    </dgm:pt>
    <dgm:pt modelId="{12AEFB73-1419-428E-AB71-14EF753DEF3A}" type="parTrans" cxnId="{621082E3-A17F-48A7-89FD-71B05EF167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DEF68C-3FCA-4F13-BF3D-B528A1D58A5A}" type="sibTrans" cxnId="{621082E3-A17F-48A7-89FD-71B05EF167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451B06-A7EA-4583-9606-6E83A4AD8C73}" type="pres">
      <dgm:prSet presAssocID="{DC27DF97-6F9A-4730-9509-1185CE5DA1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A7C8D-20FB-4BB7-B75A-4ECD54DCD6FC}" type="pres">
      <dgm:prSet presAssocID="{A7970820-9830-4F0E-9460-413E31765BB1}" presName="linNode" presStyleCnt="0"/>
      <dgm:spPr/>
    </dgm:pt>
    <dgm:pt modelId="{DA2CC630-42BF-49E3-B266-6AB381160B25}" type="pres">
      <dgm:prSet presAssocID="{A7970820-9830-4F0E-9460-413E31765BB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4044D-48B4-4F92-BBF4-159B1359921C}" type="pres">
      <dgm:prSet presAssocID="{A7970820-9830-4F0E-9460-413E31765BB1}" presName="descendantText" presStyleLbl="alignAccFollowNode1" presStyleIdx="0" presStyleCnt="1" custLinFactNeighborX="0" custLinFactNeighborY="-1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A2F56-B4B9-4AD5-9EB5-407B0D3691D1}" srcId="{DC27DF97-6F9A-4730-9509-1185CE5DA1DC}" destId="{A7970820-9830-4F0E-9460-413E31765BB1}" srcOrd="0" destOrd="0" parTransId="{AB43AA01-E0C3-4E2C-932C-4B5B7F316C02}" sibTransId="{25F86894-BC11-4CF9-8DFB-ABFD248F5111}"/>
    <dgm:cxn modelId="{A25E9FA5-E8BC-4E67-9936-99E31CE88AC9}" srcId="{A7970820-9830-4F0E-9460-413E31765BB1}" destId="{972E7C5A-63B1-4A87-BDBE-7CEBCE4A26E8}" srcOrd="4" destOrd="0" parTransId="{536188E1-7D76-4A15-8CE5-709FF416BB38}" sibTransId="{B3BC57CA-EC2F-49F6-B458-36DB73A234A3}"/>
    <dgm:cxn modelId="{7CF45D79-65AC-4B7A-AEEE-D10D0892CB9D}" type="presOf" srcId="{39D3FA89-A773-4FAF-B702-D5FC45303E46}" destId="{E5F4044D-48B4-4F92-BBF4-159B1359921C}" srcOrd="0" destOrd="1" presId="urn:microsoft.com/office/officeart/2005/8/layout/vList5"/>
    <dgm:cxn modelId="{41312D26-F13A-4D17-B8C9-802227CEA9E9}" type="presOf" srcId="{CA0E350E-B706-4745-8741-32E8860BC63F}" destId="{E5F4044D-48B4-4F92-BBF4-159B1359921C}" srcOrd="0" destOrd="0" presId="urn:microsoft.com/office/officeart/2005/8/layout/vList5"/>
    <dgm:cxn modelId="{F96BD6CA-2741-4B96-BBAD-45BDBD0B473C}" type="presOf" srcId="{DC27DF97-6F9A-4730-9509-1185CE5DA1DC}" destId="{C2451B06-A7EA-4583-9606-6E83A4AD8C73}" srcOrd="0" destOrd="0" presId="urn:microsoft.com/office/officeart/2005/8/layout/vList5"/>
    <dgm:cxn modelId="{621082E3-A17F-48A7-89FD-71B05EF16726}" srcId="{A7970820-9830-4F0E-9460-413E31765BB1}" destId="{4845E95D-8983-4135-A50C-99B9B6F804E4}" srcOrd="7" destOrd="0" parTransId="{12AEFB73-1419-428E-AB71-14EF753DEF3A}" sibTransId="{8ADEF68C-3FCA-4F13-BF3D-B528A1D58A5A}"/>
    <dgm:cxn modelId="{82B7DCFF-9FE3-4B3C-BCFD-1F577B5DEC1E}" srcId="{A7970820-9830-4F0E-9460-413E31765BB1}" destId="{151AB9D4-0F99-4571-938A-856A29EB9017}" srcOrd="2" destOrd="0" parTransId="{753328B0-8E1E-49BE-BC62-2ACA7DDE3522}" sibTransId="{BF218FE4-7AB0-400D-8D1E-AC8F2DFD84A6}"/>
    <dgm:cxn modelId="{151EE6BE-7202-4DBC-B3F4-45D41DA48A81}" srcId="{A7970820-9830-4F0E-9460-413E31765BB1}" destId="{C329EDB8-C256-47A4-9ADB-6C0E58960E90}" srcOrd="5" destOrd="0" parTransId="{233DD083-6B8C-4B4C-9E63-F76AB6102BC8}" sibTransId="{5D37EE2A-FCAE-44C0-90E4-CA1AE5304CB7}"/>
    <dgm:cxn modelId="{C1AC5BCD-78D8-4C3B-923C-8C05292B68BC}" srcId="{A7970820-9830-4F0E-9460-413E31765BB1}" destId="{39D3FA89-A773-4FAF-B702-D5FC45303E46}" srcOrd="1" destOrd="0" parTransId="{BCA2695C-F346-4E6E-8144-BDA90891937B}" sibTransId="{7A2CD239-9B44-48AE-8469-35A5A4EDC066}"/>
    <dgm:cxn modelId="{FB573DB0-DAA7-4940-AAD4-55D958958670}" srcId="{A7970820-9830-4F0E-9460-413E31765BB1}" destId="{CA0E350E-B706-4745-8741-32E8860BC63F}" srcOrd="0" destOrd="0" parTransId="{73B0F124-3578-4C2F-9B25-A5A14E54552B}" sibTransId="{0AD377BE-7007-401F-91E2-EFC919982D0B}"/>
    <dgm:cxn modelId="{DA7CF80A-E004-4731-825C-FE8D8195FC9D}" type="presOf" srcId="{A7970820-9830-4F0E-9460-413E31765BB1}" destId="{DA2CC630-42BF-49E3-B266-6AB381160B25}" srcOrd="0" destOrd="0" presId="urn:microsoft.com/office/officeart/2005/8/layout/vList5"/>
    <dgm:cxn modelId="{60489E8B-7FAA-4F85-BFB7-2751D4BC7BB4}" type="presOf" srcId="{151AB9D4-0F99-4571-938A-856A29EB9017}" destId="{E5F4044D-48B4-4F92-BBF4-159B1359921C}" srcOrd="0" destOrd="2" presId="urn:microsoft.com/office/officeart/2005/8/layout/vList5"/>
    <dgm:cxn modelId="{916AF460-75F4-4429-97AE-8A3C51F72E2B}" type="presOf" srcId="{4845E95D-8983-4135-A50C-99B9B6F804E4}" destId="{E5F4044D-48B4-4F92-BBF4-159B1359921C}" srcOrd="0" destOrd="7" presId="urn:microsoft.com/office/officeart/2005/8/layout/vList5"/>
    <dgm:cxn modelId="{20D3ABDA-502E-40F8-BF65-DC744A5FCE5D}" type="presOf" srcId="{7D195702-8804-4BB2-A03E-9FAC75EDAE14}" destId="{E5F4044D-48B4-4F92-BBF4-159B1359921C}" srcOrd="0" destOrd="3" presId="urn:microsoft.com/office/officeart/2005/8/layout/vList5"/>
    <dgm:cxn modelId="{2DC3697F-22B0-4518-9A91-A3187F2A32D0}" srcId="{A7970820-9830-4F0E-9460-413E31765BB1}" destId="{7D195702-8804-4BB2-A03E-9FAC75EDAE14}" srcOrd="3" destOrd="0" parTransId="{55A7F380-DAD6-44EE-9208-FF127A9195B8}" sibTransId="{9F1CE17C-9563-4D2F-BDA5-AEEF10647095}"/>
    <dgm:cxn modelId="{8B8A5CB2-D8F7-4444-B0D3-85D141FB2A26}" type="presOf" srcId="{972E7C5A-63B1-4A87-BDBE-7CEBCE4A26E8}" destId="{E5F4044D-48B4-4F92-BBF4-159B1359921C}" srcOrd="0" destOrd="4" presId="urn:microsoft.com/office/officeart/2005/8/layout/vList5"/>
    <dgm:cxn modelId="{0806DB82-9B27-45CE-8E09-314769BC25A9}" type="presOf" srcId="{C329EDB8-C256-47A4-9ADB-6C0E58960E90}" destId="{E5F4044D-48B4-4F92-BBF4-159B1359921C}" srcOrd="0" destOrd="5" presId="urn:microsoft.com/office/officeart/2005/8/layout/vList5"/>
    <dgm:cxn modelId="{71F524A4-072D-42F9-85B3-B241743DF953}" srcId="{A7970820-9830-4F0E-9460-413E31765BB1}" destId="{0977E476-605B-4BB0-9BEB-9D647E585720}" srcOrd="6" destOrd="0" parTransId="{8AFAE6E1-CEB6-4E43-A153-832FE9DB2A18}" sibTransId="{0AD978E3-1FA9-4A45-98AD-23312BC672A1}"/>
    <dgm:cxn modelId="{BCECCB69-DEA1-4785-ABE5-F3BBCE333ECE}" type="presOf" srcId="{0977E476-605B-4BB0-9BEB-9D647E585720}" destId="{E5F4044D-48B4-4F92-BBF4-159B1359921C}" srcOrd="0" destOrd="6" presId="urn:microsoft.com/office/officeart/2005/8/layout/vList5"/>
    <dgm:cxn modelId="{0BE8CDC5-A4FE-4CF7-9CB1-82450664FB96}" type="presParOf" srcId="{C2451B06-A7EA-4583-9606-6E83A4AD8C73}" destId="{146A7C8D-20FB-4BB7-B75A-4ECD54DCD6FC}" srcOrd="0" destOrd="0" presId="urn:microsoft.com/office/officeart/2005/8/layout/vList5"/>
    <dgm:cxn modelId="{E11A12CF-5F01-4E84-81EC-9AE80965AF9C}" type="presParOf" srcId="{146A7C8D-20FB-4BB7-B75A-4ECD54DCD6FC}" destId="{DA2CC630-42BF-49E3-B266-6AB381160B25}" srcOrd="0" destOrd="0" presId="urn:microsoft.com/office/officeart/2005/8/layout/vList5"/>
    <dgm:cxn modelId="{06E9D018-42CA-4093-A079-42C64F7C6D84}" type="presParOf" srcId="{146A7C8D-20FB-4BB7-B75A-4ECD54DCD6FC}" destId="{E5F4044D-48B4-4F92-BBF4-159B135992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25E00D-11B2-4039-945F-8830DAF9DDB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0E9C17-9D69-4DD4-AF74-B26F964E4B57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Selectarea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orectă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a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a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ntibioticului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</a:p>
      </dgm:t>
    </dgm:pt>
    <dgm:pt modelId="{D0C32C29-ED65-45DF-8DDC-78203201D070}" type="parTrans" cxnId="{E87D8784-3763-4609-A1BF-9FF8292DE1E0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4502928-BBE3-45C9-9D2C-2D6F5EAC8614}" type="sibTrans" cxnId="{E87D8784-3763-4609-A1BF-9FF8292DE1E0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0D31B2B-3BB2-4F09-B7C3-D413D914E476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D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ozare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orespunzătoare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6A991DE-2948-46BE-836F-5FEEC2BE4B70}" type="parTrans" cxnId="{1D2D6480-CF4A-48AA-9A0D-A5562A115A4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82C5D15-3B26-47AE-BF93-1D959E4B3EA7}" type="sibTrans" cxnId="{1D2D6480-CF4A-48AA-9A0D-A5562A115A4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7869213-9BC5-4580-A43F-341078C9373A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D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urata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t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ratamentului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BC14D02-D87C-4E44-9714-BE7CB28F1746}" type="parTrans" cxnId="{25635627-EC1F-4DA0-8382-22885769800B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5116EB6E-6BFA-4743-8672-8761476F23FB}" type="sibTrans" cxnId="{25635627-EC1F-4DA0-8382-22885769800B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756E86C-34F8-4408-921E-3C37BB4C0328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M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onitorizarea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r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ăspunsului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la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t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ratament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F076A8A-4667-40A9-BE7F-224AA7BF9FE7}" type="parTrans" cxnId="{00BD875A-B15E-42BF-95AF-94FBAB211195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E4E15E5-9D66-4202-89C5-AE771E713BB7}" type="sibTrans" cxnId="{00BD875A-B15E-42BF-95AF-94FBAB211195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F136F8B-2056-4D90-A5AF-73C522231C6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E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vitarea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u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tilizării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nejustificate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FF90A22-C2B6-4541-8885-FD4931ED728F}" type="parTrans" cxnId="{1847F96A-0911-469F-BCD7-204492C3F7C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9B43AAD-02F3-4084-A99A-EC38345624C8}" type="sibTrans" cxnId="{1847F96A-0911-469F-BCD7-204492C3F7CE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D1CD50E-D1AA-4A4B-B0FD-F96ECBDBCD4C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I</a:t>
          </a:r>
          <a:r>
            <a:rPr lang="en-US" sz="2400" dirty="0" err="1">
              <a:solidFill>
                <a:schemeClr val="tx1"/>
              </a:solidFill>
            </a:rPr>
            <a:t>nformarea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și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i</a:t>
          </a:r>
          <a:r>
            <a:rPr lang="en-US" sz="2400" dirty="0" err="1">
              <a:solidFill>
                <a:schemeClr val="tx1"/>
              </a:solidFill>
            </a:rPr>
            <a:t>mplicarea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p</a:t>
          </a:r>
          <a:r>
            <a:rPr lang="en-US" sz="2400" dirty="0" err="1">
              <a:solidFill>
                <a:schemeClr val="tx1"/>
              </a:solidFill>
            </a:rPr>
            <a:t>acientului</a:t>
          </a:r>
          <a:endParaRPr lang="ru-RU" sz="2400" dirty="0">
            <a:solidFill>
              <a:schemeClr val="tx1"/>
            </a:solidFill>
          </a:endParaRPr>
        </a:p>
      </dgm:t>
    </dgm:pt>
    <dgm:pt modelId="{509269EF-C8DF-4CE8-A0CF-950F345AF7B4}" type="parTrans" cxnId="{1E662252-99C4-4CA9-9B20-CFA8C2ADBF08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0BE35A7-D38D-4243-8114-AB10CED61ABE}" type="sibTrans" cxnId="{1E662252-99C4-4CA9-9B20-CFA8C2ADBF08}">
      <dgm:prSet/>
      <dgm:spPr/>
      <dgm:t>
        <a:bodyPr/>
        <a:lstStyle/>
        <a:p>
          <a:endParaRPr lang="ru-RU" sz="240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6BD21FD-31C0-45D2-AACF-DB6D0D11CE1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Prezența infecției</a:t>
          </a:r>
          <a:endParaRPr lang="en-US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22BFF259-5548-41C0-A79A-B9B7507BC0FC}" type="parTrans" cxnId="{22193BC9-8833-454A-9721-78E9743D44F5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C4612C4-4620-4BA6-9FAF-BF19E750D21A}" type="sibTrans" cxnId="{22193BC9-8833-454A-9721-78E9743D44F5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98D105C-F351-4F0F-9F02-544A979815BD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ombinația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r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ațională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de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a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ntibiotic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1E3E32F-5287-461D-A364-A0A7FB553F4F}" type="parTrans" cxnId="{DCD9D189-A193-4CED-A3DC-E43B65A83739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55A9A05-D8B5-4E03-9BE5-4B31F3795C56}" type="sibTrans" cxnId="{DCD9D189-A193-4CED-A3DC-E43B65A83739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056F3578-B97A-48B4-8701-7ACAE0706C93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L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uarea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în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onsiderare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a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p</a:t>
          </a:r>
          <a:r>
            <a:rPr lang="en-US" sz="2400" dirty="0" err="1">
              <a:solidFill>
                <a:schemeClr val="tx2">
                  <a:lumMod val="20000"/>
                  <a:lumOff val="80000"/>
                </a:schemeClr>
              </a:solidFill>
            </a:rPr>
            <a:t>osibilelor</a:t>
          </a:r>
          <a:r>
            <a:rPr lang="en-US" sz="24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dirty="0">
              <a:solidFill>
                <a:schemeClr val="tx2">
                  <a:lumMod val="20000"/>
                  <a:lumOff val="80000"/>
                </a:schemeClr>
              </a:solidFill>
            </a:rPr>
            <a:t>reacțiilor adverse</a:t>
          </a:r>
          <a:endParaRPr lang="ru-RU" sz="24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CCCC0552-1B67-432F-A704-ABB426186780}" type="parTrans" cxnId="{806B1279-778D-4E30-94D8-F86A00DBCDA8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0A2A8C9-A6CB-4A77-A298-9CE3560840C3}" type="sibTrans" cxnId="{806B1279-778D-4E30-94D8-F86A00DBCDA8}">
      <dgm:prSet/>
      <dgm:spPr/>
      <dgm:t>
        <a:bodyPr/>
        <a:lstStyle/>
        <a:p>
          <a:endParaRPr lang="ru-RU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8CAF4BE7-0E15-4715-BAB3-6D4B88D608F0}" type="pres">
      <dgm:prSet presAssocID="{7325E00D-11B2-4039-945F-8830DAF9DD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96F0E8-8048-43DE-8D7E-DB473986EC77}" type="pres">
      <dgm:prSet presAssocID="{C6BD21FD-31C0-45D2-AACF-DB6D0D11CE1B}" presName="thickLine" presStyleLbl="alignNode1" presStyleIdx="0" presStyleCnt="9"/>
      <dgm:spPr/>
    </dgm:pt>
    <dgm:pt modelId="{F7757DD4-0F32-4994-9A77-891D80366AF0}" type="pres">
      <dgm:prSet presAssocID="{C6BD21FD-31C0-45D2-AACF-DB6D0D11CE1B}" presName="horz1" presStyleCnt="0"/>
      <dgm:spPr/>
    </dgm:pt>
    <dgm:pt modelId="{0A553792-3455-45B7-A927-D8DBD0BA903B}" type="pres">
      <dgm:prSet presAssocID="{C6BD21FD-31C0-45D2-AACF-DB6D0D11CE1B}" presName="tx1" presStyleLbl="revTx" presStyleIdx="0" presStyleCnt="9"/>
      <dgm:spPr/>
      <dgm:t>
        <a:bodyPr/>
        <a:lstStyle/>
        <a:p>
          <a:endParaRPr lang="ru-RU"/>
        </a:p>
      </dgm:t>
    </dgm:pt>
    <dgm:pt modelId="{C8FB2719-AF3F-4B48-BCBF-9BF7A1E73EC7}" type="pres">
      <dgm:prSet presAssocID="{C6BD21FD-31C0-45D2-AACF-DB6D0D11CE1B}" presName="vert1" presStyleCnt="0"/>
      <dgm:spPr/>
    </dgm:pt>
    <dgm:pt modelId="{3886D9FC-E5EE-4E92-8F30-B6D7EE050967}" type="pres">
      <dgm:prSet presAssocID="{B10E9C17-9D69-4DD4-AF74-B26F964E4B57}" presName="thickLine" presStyleLbl="alignNode1" presStyleIdx="1" presStyleCnt="9"/>
      <dgm:spPr/>
    </dgm:pt>
    <dgm:pt modelId="{E52CEC8B-827C-4DD8-89EB-356D07C42E4B}" type="pres">
      <dgm:prSet presAssocID="{B10E9C17-9D69-4DD4-AF74-B26F964E4B57}" presName="horz1" presStyleCnt="0"/>
      <dgm:spPr/>
    </dgm:pt>
    <dgm:pt modelId="{00833EFD-034B-42CE-92E9-1B58E219AF02}" type="pres">
      <dgm:prSet presAssocID="{B10E9C17-9D69-4DD4-AF74-B26F964E4B57}" presName="tx1" presStyleLbl="revTx" presStyleIdx="1" presStyleCnt="9"/>
      <dgm:spPr/>
      <dgm:t>
        <a:bodyPr/>
        <a:lstStyle/>
        <a:p>
          <a:endParaRPr lang="ru-RU"/>
        </a:p>
      </dgm:t>
    </dgm:pt>
    <dgm:pt modelId="{6C41922B-772E-46A5-B0BC-BDFBEE14112E}" type="pres">
      <dgm:prSet presAssocID="{B10E9C17-9D69-4DD4-AF74-B26F964E4B57}" presName="vert1" presStyleCnt="0"/>
      <dgm:spPr/>
    </dgm:pt>
    <dgm:pt modelId="{6BC38621-B7E8-45A6-9A4F-791383217EA4}" type="pres">
      <dgm:prSet presAssocID="{A0D31B2B-3BB2-4F09-B7C3-D413D914E476}" presName="thickLine" presStyleLbl="alignNode1" presStyleIdx="2" presStyleCnt="9"/>
      <dgm:spPr/>
    </dgm:pt>
    <dgm:pt modelId="{84503769-4925-4A72-A59A-DFC495A5DEE9}" type="pres">
      <dgm:prSet presAssocID="{A0D31B2B-3BB2-4F09-B7C3-D413D914E476}" presName="horz1" presStyleCnt="0"/>
      <dgm:spPr/>
    </dgm:pt>
    <dgm:pt modelId="{168AB8E2-E6ED-43AB-8438-7769ABD20BC3}" type="pres">
      <dgm:prSet presAssocID="{A0D31B2B-3BB2-4F09-B7C3-D413D914E476}" presName="tx1" presStyleLbl="revTx" presStyleIdx="2" presStyleCnt="9"/>
      <dgm:spPr/>
      <dgm:t>
        <a:bodyPr/>
        <a:lstStyle/>
        <a:p>
          <a:endParaRPr lang="ru-RU"/>
        </a:p>
      </dgm:t>
    </dgm:pt>
    <dgm:pt modelId="{465371E3-E56A-4B3F-A0ED-9E18245C2B3E}" type="pres">
      <dgm:prSet presAssocID="{A0D31B2B-3BB2-4F09-B7C3-D413D914E476}" presName="vert1" presStyleCnt="0"/>
      <dgm:spPr/>
    </dgm:pt>
    <dgm:pt modelId="{E4C056F2-8902-4817-8243-72ADEE5499FF}" type="pres">
      <dgm:prSet presAssocID="{47869213-9BC5-4580-A43F-341078C9373A}" presName="thickLine" presStyleLbl="alignNode1" presStyleIdx="3" presStyleCnt="9"/>
      <dgm:spPr/>
    </dgm:pt>
    <dgm:pt modelId="{4E88553A-E470-4F41-A9D9-1B74E613DB20}" type="pres">
      <dgm:prSet presAssocID="{47869213-9BC5-4580-A43F-341078C9373A}" presName="horz1" presStyleCnt="0"/>
      <dgm:spPr/>
    </dgm:pt>
    <dgm:pt modelId="{DAC996D1-3713-4968-AC77-80220637F451}" type="pres">
      <dgm:prSet presAssocID="{47869213-9BC5-4580-A43F-341078C9373A}" presName="tx1" presStyleLbl="revTx" presStyleIdx="3" presStyleCnt="9"/>
      <dgm:spPr/>
      <dgm:t>
        <a:bodyPr/>
        <a:lstStyle/>
        <a:p>
          <a:endParaRPr lang="ru-RU"/>
        </a:p>
      </dgm:t>
    </dgm:pt>
    <dgm:pt modelId="{D5A88174-431E-43FB-90F9-9D2B3059B1E3}" type="pres">
      <dgm:prSet presAssocID="{47869213-9BC5-4580-A43F-341078C9373A}" presName="vert1" presStyleCnt="0"/>
      <dgm:spPr/>
    </dgm:pt>
    <dgm:pt modelId="{9E921B9F-E900-4A61-B239-D9A0AABA3C86}" type="pres">
      <dgm:prSet presAssocID="{D98D105C-F351-4F0F-9F02-544A979815BD}" presName="thickLine" presStyleLbl="alignNode1" presStyleIdx="4" presStyleCnt="9"/>
      <dgm:spPr/>
    </dgm:pt>
    <dgm:pt modelId="{35452C0C-23FD-4036-992D-67632C4B44CC}" type="pres">
      <dgm:prSet presAssocID="{D98D105C-F351-4F0F-9F02-544A979815BD}" presName="horz1" presStyleCnt="0"/>
      <dgm:spPr/>
    </dgm:pt>
    <dgm:pt modelId="{3E3C0329-D614-4EC5-9792-30F229011D60}" type="pres">
      <dgm:prSet presAssocID="{D98D105C-F351-4F0F-9F02-544A979815BD}" presName="tx1" presStyleLbl="revTx" presStyleIdx="4" presStyleCnt="9"/>
      <dgm:spPr/>
      <dgm:t>
        <a:bodyPr/>
        <a:lstStyle/>
        <a:p>
          <a:endParaRPr lang="ru-RU"/>
        </a:p>
      </dgm:t>
    </dgm:pt>
    <dgm:pt modelId="{685459B8-1EE7-467E-AE9B-B1FCA077C4FF}" type="pres">
      <dgm:prSet presAssocID="{D98D105C-F351-4F0F-9F02-544A979815BD}" presName="vert1" presStyleCnt="0"/>
      <dgm:spPr/>
    </dgm:pt>
    <dgm:pt modelId="{4EB4A23F-88B4-4DD9-BCD3-0CF0F08F2F2F}" type="pres">
      <dgm:prSet presAssocID="{056F3578-B97A-48B4-8701-7ACAE0706C93}" presName="thickLine" presStyleLbl="alignNode1" presStyleIdx="5" presStyleCnt="9"/>
      <dgm:spPr/>
    </dgm:pt>
    <dgm:pt modelId="{D820FC78-0A13-409A-B9B3-078D4A38B7CC}" type="pres">
      <dgm:prSet presAssocID="{056F3578-B97A-48B4-8701-7ACAE0706C93}" presName="horz1" presStyleCnt="0"/>
      <dgm:spPr/>
    </dgm:pt>
    <dgm:pt modelId="{DD74ACF8-9B2E-4F77-924B-DE55FF1E5510}" type="pres">
      <dgm:prSet presAssocID="{056F3578-B97A-48B4-8701-7ACAE0706C93}" presName="tx1" presStyleLbl="revTx" presStyleIdx="5" presStyleCnt="9"/>
      <dgm:spPr/>
      <dgm:t>
        <a:bodyPr/>
        <a:lstStyle/>
        <a:p>
          <a:endParaRPr lang="ru-RU"/>
        </a:p>
      </dgm:t>
    </dgm:pt>
    <dgm:pt modelId="{9E048800-4A81-4955-90DE-61F660486B0E}" type="pres">
      <dgm:prSet presAssocID="{056F3578-B97A-48B4-8701-7ACAE0706C93}" presName="vert1" presStyleCnt="0"/>
      <dgm:spPr/>
    </dgm:pt>
    <dgm:pt modelId="{130EC1EB-6D1B-4D61-99C0-F5AA6267CBFA}" type="pres">
      <dgm:prSet presAssocID="{A756E86C-34F8-4408-921E-3C37BB4C0328}" presName="thickLine" presStyleLbl="alignNode1" presStyleIdx="6" presStyleCnt="9"/>
      <dgm:spPr/>
    </dgm:pt>
    <dgm:pt modelId="{46A3DA7A-5AD8-40A2-B6EF-AFDF71D797FA}" type="pres">
      <dgm:prSet presAssocID="{A756E86C-34F8-4408-921E-3C37BB4C0328}" presName="horz1" presStyleCnt="0"/>
      <dgm:spPr/>
    </dgm:pt>
    <dgm:pt modelId="{0E0215F8-7BE4-4DE5-9A75-974AB0121805}" type="pres">
      <dgm:prSet presAssocID="{A756E86C-34F8-4408-921E-3C37BB4C0328}" presName="tx1" presStyleLbl="revTx" presStyleIdx="6" presStyleCnt="9"/>
      <dgm:spPr/>
      <dgm:t>
        <a:bodyPr/>
        <a:lstStyle/>
        <a:p>
          <a:endParaRPr lang="ru-RU"/>
        </a:p>
      </dgm:t>
    </dgm:pt>
    <dgm:pt modelId="{60F981D3-9164-4D42-BD91-7220B3898B04}" type="pres">
      <dgm:prSet presAssocID="{A756E86C-34F8-4408-921E-3C37BB4C0328}" presName="vert1" presStyleCnt="0"/>
      <dgm:spPr/>
    </dgm:pt>
    <dgm:pt modelId="{6FE6B142-EC70-479D-81F2-3EE696D2AE4D}" type="pres">
      <dgm:prSet presAssocID="{9F136F8B-2056-4D90-A5AF-73C522231C6B}" presName="thickLine" presStyleLbl="alignNode1" presStyleIdx="7" presStyleCnt="9"/>
      <dgm:spPr/>
    </dgm:pt>
    <dgm:pt modelId="{9D47A93B-BC13-4E0A-B90D-0CC6C500CAA6}" type="pres">
      <dgm:prSet presAssocID="{9F136F8B-2056-4D90-A5AF-73C522231C6B}" presName="horz1" presStyleCnt="0"/>
      <dgm:spPr/>
    </dgm:pt>
    <dgm:pt modelId="{BE2597BF-51BE-4B12-80DC-ACC714DFA0DA}" type="pres">
      <dgm:prSet presAssocID="{9F136F8B-2056-4D90-A5AF-73C522231C6B}" presName="tx1" presStyleLbl="revTx" presStyleIdx="7" presStyleCnt="9"/>
      <dgm:spPr/>
      <dgm:t>
        <a:bodyPr/>
        <a:lstStyle/>
        <a:p>
          <a:endParaRPr lang="ru-RU"/>
        </a:p>
      </dgm:t>
    </dgm:pt>
    <dgm:pt modelId="{51A26A5D-8BE8-4FC5-8A8D-31E8A2FB5B68}" type="pres">
      <dgm:prSet presAssocID="{9F136F8B-2056-4D90-A5AF-73C522231C6B}" presName="vert1" presStyleCnt="0"/>
      <dgm:spPr/>
    </dgm:pt>
    <dgm:pt modelId="{9B258E6F-A2C6-487B-BE68-4165ED51E014}" type="pres">
      <dgm:prSet presAssocID="{6D1CD50E-D1AA-4A4B-B0FD-F96ECBDBCD4C}" presName="thickLine" presStyleLbl="alignNode1" presStyleIdx="8" presStyleCnt="9"/>
      <dgm:spPr/>
    </dgm:pt>
    <dgm:pt modelId="{0AAF4232-DF1C-4AC4-8B47-9ED224FD4ABE}" type="pres">
      <dgm:prSet presAssocID="{6D1CD50E-D1AA-4A4B-B0FD-F96ECBDBCD4C}" presName="horz1" presStyleCnt="0"/>
      <dgm:spPr/>
    </dgm:pt>
    <dgm:pt modelId="{768E3B2F-1181-445F-8A52-1E7FDD58A32C}" type="pres">
      <dgm:prSet presAssocID="{6D1CD50E-D1AA-4A4B-B0FD-F96ECBDBCD4C}" presName="tx1" presStyleLbl="revTx" presStyleIdx="8" presStyleCnt="9"/>
      <dgm:spPr/>
      <dgm:t>
        <a:bodyPr/>
        <a:lstStyle/>
        <a:p>
          <a:endParaRPr lang="ru-RU"/>
        </a:p>
      </dgm:t>
    </dgm:pt>
    <dgm:pt modelId="{AB835E0E-C65C-4401-A629-5FEFF14FD69F}" type="pres">
      <dgm:prSet presAssocID="{6D1CD50E-D1AA-4A4B-B0FD-F96ECBDBCD4C}" presName="vert1" presStyleCnt="0"/>
      <dgm:spPr/>
    </dgm:pt>
  </dgm:ptLst>
  <dgm:cxnLst>
    <dgm:cxn modelId="{00BD875A-B15E-42BF-95AF-94FBAB211195}" srcId="{7325E00D-11B2-4039-945F-8830DAF9DDBA}" destId="{A756E86C-34F8-4408-921E-3C37BB4C0328}" srcOrd="6" destOrd="0" parTransId="{7F076A8A-4667-40A9-BE7F-224AA7BF9FE7}" sibTransId="{CE4E15E5-9D66-4202-89C5-AE771E713BB7}"/>
    <dgm:cxn modelId="{25635627-EC1F-4DA0-8382-22885769800B}" srcId="{7325E00D-11B2-4039-945F-8830DAF9DDBA}" destId="{47869213-9BC5-4580-A43F-341078C9373A}" srcOrd="3" destOrd="0" parTransId="{BBC14D02-D87C-4E44-9714-BE7CB28F1746}" sibTransId="{5116EB6E-6BFA-4743-8672-8761476F23FB}"/>
    <dgm:cxn modelId="{58DC65C2-01AF-448F-928F-88C9C194D40F}" type="presOf" srcId="{9F136F8B-2056-4D90-A5AF-73C522231C6B}" destId="{BE2597BF-51BE-4B12-80DC-ACC714DFA0DA}" srcOrd="0" destOrd="0" presId="urn:microsoft.com/office/officeart/2008/layout/LinedList"/>
    <dgm:cxn modelId="{BB080D57-FBEA-4373-83CD-134E47DFB0AC}" type="presOf" srcId="{056F3578-B97A-48B4-8701-7ACAE0706C93}" destId="{DD74ACF8-9B2E-4F77-924B-DE55FF1E5510}" srcOrd="0" destOrd="0" presId="urn:microsoft.com/office/officeart/2008/layout/LinedList"/>
    <dgm:cxn modelId="{DCD9D189-A193-4CED-A3DC-E43B65A83739}" srcId="{7325E00D-11B2-4039-945F-8830DAF9DDBA}" destId="{D98D105C-F351-4F0F-9F02-544A979815BD}" srcOrd="4" destOrd="0" parTransId="{D1E3E32F-5287-461D-A364-A0A7FB553F4F}" sibTransId="{E55A9A05-D8B5-4E03-9BE5-4B31F3795C56}"/>
    <dgm:cxn modelId="{22193BC9-8833-454A-9721-78E9743D44F5}" srcId="{7325E00D-11B2-4039-945F-8830DAF9DDBA}" destId="{C6BD21FD-31C0-45D2-AACF-DB6D0D11CE1B}" srcOrd="0" destOrd="0" parTransId="{22BFF259-5548-41C0-A79A-B9B7507BC0FC}" sibTransId="{4C4612C4-4620-4BA6-9FAF-BF19E750D21A}"/>
    <dgm:cxn modelId="{E87D8784-3763-4609-A1BF-9FF8292DE1E0}" srcId="{7325E00D-11B2-4039-945F-8830DAF9DDBA}" destId="{B10E9C17-9D69-4DD4-AF74-B26F964E4B57}" srcOrd="1" destOrd="0" parTransId="{D0C32C29-ED65-45DF-8DDC-78203201D070}" sibTransId="{84502928-BBE3-45C9-9D2C-2D6F5EAC8614}"/>
    <dgm:cxn modelId="{DEC8F485-80CB-485D-875A-0E653A2B2C2A}" type="presOf" srcId="{7325E00D-11B2-4039-945F-8830DAF9DDBA}" destId="{8CAF4BE7-0E15-4715-BAB3-6D4B88D608F0}" srcOrd="0" destOrd="0" presId="urn:microsoft.com/office/officeart/2008/layout/LinedList"/>
    <dgm:cxn modelId="{FE6592A3-D941-4304-ADA2-BA1B1CC28B79}" type="presOf" srcId="{A0D31B2B-3BB2-4F09-B7C3-D413D914E476}" destId="{168AB8E2-E6ED-43AB-8438-7769ABD20BC3}" srcOrd="0" destOrd="0" presId="urn:microsoft.com/office/officeart/2008/layout/LinedList"/>
    <dgm:cxn modelId="{9BC31118-239F-4233-B59E-FC9C0960AB2F}" type="presOf" srcId="{B10E9C17-9D69-4DD4-AF74-B26F964E4B57}" destId="{00833EFD-034B-42CE-92E9-1B58E219AF02}" srcOrd="0" destOrd="0" presId="urn:microsoft.com/office/officeart/2008/layout/LinedList"/>
    <dgm:cxn modelId="{361D9543-DD04-4E85-8E82-DCC65EE35821}" type="presOf" srcId="{D98D105C-F351-4F0F-9F02-544A979815BD}" destId="{3E3C0329-D614-4EC5-9792-30F229011D60}" srcOrd="0" destOrd="0" presId="urn:microsoft.com/office/officeart/2008/layout/LinedList"/>
    <dgm:cxn modelId="{1E662252-99C4-4CA9-9B20-CFA8C2ADBF08}" srcId="{7325E00D-11B2-4039-945F-8830DAF9DDBA}" destId="{6D1CD50E-D1AA-4A4B-B0FD-F96ECBDBCD4C}" srcOrd="8" destOrd="0" parTransId="{509269EF-C8DF-4CE8-A0CF-950F345AF7B4}" sibTransId="{40BE35A7-D38D-4243-8114-AB10CED61ABE}"/>
    <dgm:cxn modelId="{806B1279-778D-4E30-94D8-F86A00DBCDA8}" srcId="{7325E00D-11B2-4039-945F-8830DAF9DDBA}" destId="{056F3578-B97A-48B4-8701-7ACAE0706C93}" srcOrd="5" destOrd="0" parTransId="{CCCC0552-1B67-432F-A704-ABB426186780}" sibTransId="{90A2A8C9-A6CB-4A77-A298-9CE3560840C3}"/>
    <dgm:cxn modelId="{3518B88C-FC9B-49EA-88D5-FE58A2BD5018}" type="presOf" srcId="{C6BD21FD-31C0-45D2-AACF-DB6D0D11CE1B}" destId="{0A553792-3455-45B7-A927-D8DBD0BA903B}" srcOrd="0" destOrd="0" presId="urn:microsoft.com/office/officeart/2008/layout/LinedList"/>
    <dgm:cxn modelId="{1847F96A-0911-469F-BCD7-204492C3F7CE}" srcId="{7325E00D-11B2-4039-945F-8830DAF9DDBA}" destId="{9F136F8B-2056-4D90-A5AF-73C522231C6B}" srcOrd="7" destOrd="0" parTransId="{7FF90A22-C2B6-4541-8885-FD4931ED728F}" sibTransId="{E9B43AAD-02F3-4084-A99A-EC38345624C8}"/>
    <dgm:cxn modelId="{E6243945-E437-4CAC-AF22-D334986FC1A5}" type="presOf" srcId="{47869213-9BC5-4580-A43F-341078C9373A}" destId="{DAC996D1-3713-4968-AC77-80220637F451}" srcOrd="0" destOrd="0" presId="urn:microsoft.com/office/officeart/2008/layout/LinedList"/>
    <dgm:cxn modelId="{52F64C27-DF92-42ED-BB79-A945B94561B4}" type="presOf" srcId="{A756E86C-34F8-4408-921E-3C37BB4C0328}" destId="{0E0215F8-7BE4-4DE5-9A75-974AB0121805}" srcOrd="0" destOrd="0" presId="urn:microsoft.com/office/officeart/2008/layout/LinedList"/>
    <dgm:cxn modelId="{A7E9FE84-970F-4D8E-8DAC-C847937A0B27}" type="presOf" srcId="{6D1CD50E-D1AA-4A4B-B0FD-F96ECBDBCD4C}" destId="{768E3B2F-1181-445F-8A52-1E7FDD58A32C}" srcOrd="0" destOrd="0" presId="urn:microsoft.com/office/officeart/2008/layout/LinedList"/>
    <dgm:cxn modelId="{1D2D6480-CF4A-48AA-9A0D-A5562A115A4E}" srcId="{7325E00D-11B2-4039-945F-8830DAF9DDBA}" destId="{A0D31B2B-3BB2-4F09-B7C3-D413D914E476}" srcOrd="2" destOrd="0" parTransId="{76A991DE-2948-46BE-836F-5FEEC2BE4B70}" sibTransId="{E82C5D15-3B26-47AE-BF93-1D959E4B3EA7}"/>
    <dgm:cxn modelId="{6E7D7314-28AF-472A-813F-B3759CCEDA6E}" type="presParOf" srcId="{8CAF4BE7-0E15-4715-BAB3-6D4B88D608F0}" destId="{2C96F0E8-8048-43DE-8D7E-DB473986EC77}" srcOrd="0" destOrd="0" presId="urn:microsoft.com/office/officeart/2008/layout/LinedList"/>
    <dgm:cxn modelId="{9691024A-1492-49A8-8EDB-3D7ECB345450}" type="presParOf" srcId="{8CAF4BE7-0E15-4715-BAB3-6D4B88D608F0}" destId="{F7757DD4-0F32-4994-9A77-891D80366AF0}" srcOrd="1" destOrd="0" presId="urn:microsoft.com/office/officeart/2008/layout/LinedList"/>
    <dgm:cxn modelId="{1D7DEC21-D3B4-4D02-9C34-402F02D908D7}" type="presParOf" srcId="{F7757DD4-0F32-4994-9A77-891D80366AF0}" destId="{0A553792-3455-45B7-A927-D8DBD0BA903B}" srcOrd="0" destOrd="0" presId="urn:microsoft.com/office/officeart/2008/layout/LinedList"/>
    <dgm:cxn modelId="{0642821A-B3FF-41A9-9824-9D81ABBFE554}" type="presParOf" srcId="{F7757DD4-0F32-4994-9A77-891D80366AF0}" destId="{C8FB2719-AF3F-4B48-BCBF-9BF7A1E73EC7}" srcOrd="1" destOrd="0" presId="urn:microsoft.com/office/officeart/2008/layout/LinedList"/>
    <dgm:cxn modelId="{5DA3B581-2B42-46CF-99DF-3B60A99562BD}" type="presParOf" srcId="{8CAF4BE7-0E15-4715-BAB3-6D4B88D608F0}" destId="{3886D9FC-E5EE-4E92-8F30-B6D7EE050967}" srcOrd="2" destOrd="0" presId="urn:microsoft.com/office/officeart/2008/layout/LinedList"/>
    <dgm:cxn modelId="{5DE967C0-4FD7-4B24-8CD2-71C6F386E998}" type="presParOf" srcId="{8CAF4BE7-0E15-4715-BAB3-6D4B88D608F0}" destId="{E52CEC8B-827C-4DD8-89EB-356D07C42E4B}" srcOrd="3" destOrd="0" presId="urn:microsoft.com/office/officeart/2008/layout/LinedList"/>
    <dgm:cxn modelId="{0D2752E6-9A71-4E71-888A-0B25E4B43680}" type="presParOf" srcId="{E52CEC8B-827C-4DD8-89EB-356D07C42E4B}" destId="{00833EFD-034B-42CE-92E9-1B58E219AF02}" srcOrd="0" destOrd="0" presId="urn:microsoft.com/office/officeart/2008/layout/LinedList"/>
    <dgm:cxn modelId="{5BBF7424-5700-4386-9F08-D118EE81C353}" type="presParOf" srcId="{E52CEC8B-827C-4DD8-89EB-356D07C42E4B}" destId="{6C41922B-772E-46A5-B0BC-BDFBEE14112E}" srcOrd="1" destOrd="0" presId="urn:microsoft.com/office/officeart/2008/layout/LinedList"/>
    <dgm:cxn modelId="{DFB30938-59AE-45DB-9952-97DB36F38B60}" type="presParOf" srcId="{8CAF4BE7-0E15-4715-BAB3-6D4B88D608F0}" destId="{6BC38621-B7E8-45A6-9A4F-791383217EA4}" srcOrd="4" destOrd="0" presId="urn:microsoft.com/office/officeart/2008/layout/LinedList"/>
    <dgm:cxn modelId="{670F1674-E9C0-42E6-8DB5-3210F07B9AEA}" type="presParOf" srcId="{8CAF4BE7-0E15-4715-BAB3-6D4B88D608F0}" destId="{84503769-4925-4A72-A59A-DFC495A5DEE9}" srcOrd="5" destOrd="0" presId="urn:microsoft.com/office/officeart/2008/layout/LinedList"/>
    <dgm:cxn modelId="{B1AD3F92-E457-4AC4-8588-2287465D3DF4}" type="presParOf" srcId="{84503769-4925-4A72-A59A-DFC495A5DEE9}" destId="{168AB8E2-E6ED-43AB-8438-7769ABD20BC3}" srcOrd="0" destOrd="0" presId="urn:microsoft.com/office/officeart/2008/layout/LinedList"/>
    <dgm:cxn modelId="{004691B9-10CA-40BD-9B17-3E4530239A65}" type="presParOf" srcId="{84503769-4925-4A72-A59A-DFC495A5DEE9}" destId="{465371E3-E56A-4B3F-A0ED-9E18245C2B3E}" srcOrd="1" destOrd="0" presId="urn:microsoft.com/office/officeart/2008/layout/LinedList"/>
    <dgm:cxn modelId="{0907646B-B51E-4B82-A5A8-2004C3B81B4D}" type="presParOf" srcId="{8CAF4BE7-0E15-4715-BAB3-6D4B88D608F0}" destId="{E4C056F2-8902-4817-8243-72ADEE5499FF}" srcOrd="6" destOrd="0" presId="urn:microsoft.com/office/officeart/2008/layout/LinedList"/>
    <dgm:cxn modelId="{A65A678E-D0D1-4629-8A82-1D2BDB8429D0}" type="presParOf" srcId="{8CAF4BE7-0E15-4715-BAB3-6D4B88D608F0}" destId="{4E88553A-E470-4F41-A9D9-1B74E613DB20}" srcOrd="7" destOrd="0" presId="urn:microsoft.com/office/officeart/2008/layout/LinedList"/>
    <dgm:cxn modelId="{07FC0C41-0FEA-4774-88B2-C502C13331EC}" type="presParOf" srcId="{4E88553A-E470-4F41-A9D9-1B74E613DB20}" destId="{DAC996D1-3713-4968-AC77-80220637F451}" srcOrd="0" destOrd="0" presId="urn:microsoft.com/office/officeart/2008/layout/LinedList"/>
    <dgm:cxn modelId="{841AED9F-0149-4F9F-AAD9-905C130C6734}" type="presParOf" srcId="{4E88553A-E470-4F41-A9D9-1B74E613DB20}" destId="{D5A88174-431E-43FB-90F9-9D2B3059B1E3}" srcOrd="1" destOrd="0" presId="urn:microsoft.com/office/officeart/2008/layout/LinedList"/>
    <dgm:cxn modelId="{072284E3-43AA-4D0E-9378-E79141A082C1}" type="presParOf" srcId="{8CAF4BE7-0E15-4715-BAB3-6D4B88D608F0}" destId="{9E921B9F-E900-4A61-B239-D9A0AABA3C86}" srcOrd="8" destOrd="0" presId="urn:microsoft.com/office/officeart/2008/layout/LinedList"/>
    <dgm:cxn modelId="{73B0B8B8-A245-4D35-86DF-48ACE64B4588}" type="presParOf" srcId="{8CAF4BE7-0E15-4715-BAB3-6D4B88D608F0}" destId="{35452C0C-23FD-4036-992D-67632C4B44CC}" srcOrd="9" destOrd="0" presId="urn:microsoft.com/office/officeart/2008/layout/LinedList"/>
    <dgm:cxn modelId="{92F0157B-B993-4B0D-98FE-E0F3E2873E57}" type="presParOf" srcId="{35452C0C-23FD-4036-992D-67632C4B44CC}" destId="{3E3C0329-D614-4EC5-9792-30F229011D60}" srcOrd="0" destOrd="0" presId="urn:microsoft.com/office/officeart/2008/layout/LinedList"/>
    <dgm:cxn modelId="{E20F3E2D-FB1D-444A-9F37-7863BA8E42EB}" type="presParOf" srcId="{35452C0C-23FD-4036-992D-67632C4B44CC}" destId="{685459B8-1EE7-467E-AE9B-B1FCA077C4FF}" srcOrd="1" destOrd="0" presId="urn:microsoft.com/office/officeart/2008/layout/LinedList"/>
    <dgm:cxn modelId="{C16F27C2-906E-412A-ABA9-12BADA3C4A69}" type="presParOf" srcId="{8CAF4BE7-0E15-4715-BAB3-6D4B88D608F0}" destId="{4EB4A23F-88B4-4DD9-BCD3-0CF0F08F2F2F}" srcOrd="10" destOrd="0" presId="urn:microsoft.com/office/officeart/2008/layout/LinedList"/>
    <dgm:cxn modelId="{78474660-C45E-4BE4-9BDA-F8EA27FB4BDC}" type="presParOf" srcId="{8CAF4BE7-0E15-4715-BAB3-6D4B88D608F0}" destId="{D820FC78-0A13-409A-B9B3-078D4A38B7CC}" srcOrd="11" destOrd="0" presId="urn:microsoft.com/office/officeart/2008/layout/LinedList"/>
    <dgm:cxn modelId="{A6F27B92-948F-4039-8DDA-B77112B6377D}" type="presParOf" srcId="{D820FC78-0A13-409A-B9B3-078D4A38B7CC}" destId="{DD74ACF8-9B2E-4F77-924B-DE55FF1E5510}" srcOrd="0" destOrd="0" presId="urn:microsoft.com/office/officeart/2008/layout/LinedList"/>
    <dgm:cxn modelId="{AC375837-B5BF-4451-815A-D1ADCC78A3AC}" type="presParOf" srcId="{D820FC78-0A13-409A-B9B3-078D4A38B7CC}" destId="{9E048800-4A81-4955-90DE-61F660486B0E}" srcOrd="1" destOrd="0" presId="urn:microsoft.com/office/officeart/2008/layout/LinedList"/>
    <dgm:cxn modelId="{7FA5C1EB-37D8-4AAA-8ABC-B972351F5C65}" type="presParOf" srcId="{8CAF4BE7-0E15-4715-BAB3-6D4B88D608F0}" destId="{130EC1EB-6D1B-4D61-99C0-F5AA6267CBFA}" srcOrd="12" destOrd="0" presId="urn:microsoft.com/office/officeart/2008/layout/LinedList"/>
    <dgm:cxn modelId="{3D29693A-912E-43C1-8954-9A17BF501D96}" type="presParOf" srcId="{8CAF4BE7-0E15-4715-BAB3-6D4B88D608F0}" destId="{46A3DA7A-5AD8-40A2-B6EF-AFDF71D797FA}" srcOrd="13" destOrd="0" presId="urn:microsoft.com/office/officeart/2008/layout/LinedList"/>
    <dgm:cxn modelId="{545FA1C0-137B-479F-9DC2-678580EB5A10}" type="presParOf" srcId="{46A3DA7A-5AD8-40A2-B6EF-AFDF71D797FA}" destId="{0E0215F8-7BE4-4DE5-9A75-974AB0121805}" srcOrd="0" destOrd="0" presId="urn:microsoft.com/office/officeart/2008/layout/LinedList"/>
    <dgm:cxn modelId="{17BBC614-D1DD-46C4-8E93-098FE4EBA5B6}" type="presParOf" srcId="{46A3DA7A-5AD8-40A2-B6EF-AFDF71D797FA}" destId="{60F981D3-9164-4D42-BD91-7220B3898B04}" srcOrd="1" destOrd="0" presId="urn:microsoft.com/office/officeart/2008/layout/LinedList"/>
    <dgm:cxn modelId="{C49A913A-C158-4CF8-98AE-D8A2F61DF89A}" type="presParOf" srcId="{8CAF4BE7-0E15-4715-BAB3-6D4B88D608F0}" destId="{6FE6B142-EC70-479D-81F2-3EE696D2AE4D}" srcOrd="14" destOrd="0" presId="urn:microsoft.com/office/officeart/2008/layout/LinedList"/>
    <dgm:cxn modelId="{72C61238-7FE7-4F78-ADEF-F04465029B08}" type="presParOf" srcId="{8CAF4BE7-0E15-4715-BAB3-6D4B88D608F0}" destId="{9D47A93B-BC13-4E0A-B90D-0CC6C500CAA6}" srcOrd="15" destOrd="0" presId="urn:microsoft.com/office/officeart/2008/layout/LinedList"/>
    <dgm:cxn modelId="{97B47ECA-FB58-44BB-BF43-4FDD0A74CAF6}" type="presParOf" srcId="{9D47A93B-BC13-4E0A-B90D-0CC6C500CAA6}" destId="{BE2597BF-51BE-4B12-80DC-ACC714DFA0DA}" srcOrd="0" destOrd="0" presId="urn:microsoft.com/office/officeart/2008/layout/LinedList"/>
    <dgm:cxn modelId="{434BCBEC-7351-4E84-B492-44F8200DADE9}" type="presParOf" srcId="{9D47A93B-BC13-4E0A-B90D-0CC6C500CAA6}" destId="{51A26A5D-8BE8-4FC5-8A8D-31E8A2FB5B68}" srcOrd="1" destOrd="0" presId="urn:microsoft.com/office/officeart/2008/layout/LinedList"/>
    <dgm:cxn modelId="{03529309-CDC0-4483-926F-BF8C03536526}" type="presParOf" srcId="{8CAF4BE7-0E15-4715-BAB3-6D4B88D608F0}" destId="{9B258E6F-A2C6-487B-BE68-4165ED51E014}" srcOrd="16" destOrd="0" presId="urn:microsoft.com/office/officeart/2008/layout/LinedList"/>
    <dgm:cxn modelId="{4E25CB9F-D040-452E-8C76-4268B5D7E336}" type="presParOf" srcId="{8CAF4BE7-0E15-4715-BAB3-6D4B88D608F0}" destId="{0AAF4232-DF1C-4AC4-8B47-9ED224FD4ABE}" srcOrd="17" destOrd="0" presId="urn:microsoft.com/office/officeart/2008/layout/LinedList"/>
    <dgm:cxn modelId="{F263E199-EEAC-4FA2-8142-432AA77AFA8F}" type="presParOf" srcId="{0AAF4232-DF1C-4AC4-8B47-9ED224FD4ABE}" destId="{768E3B2F-1181-445F-8A52-1E7FDD58A32C}" srcOrd="0" destOrd="0" presId="urn:microsoft.com/office/officeart/2008/layout/LinedList"/>
    <dgm:cxn modelId="{46F6C3FF-C3F6-4358-A2BE-EF9FE010883F}" type="presParOf" srcId="{0AAF4232-DF1C-4AC4-8B47-9ED224FD4ABE}" destId="{AB835E0E-C65C-4401-A629-5FEFF14FD6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F5769-FA88-4EAE-A8E2-D721E013815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4AF0F81-340B-42E3-98BA-045BA9573728}">
      <dgm:prSet phldrT="[Текст]"/>
      <dgm:spPr/>
      <dgm:t>
        <a:bodyPr/>
        <a:lstStyle/>
        <a:p>
          <a:r>
            <a:rPr lang="ro-RO" b="1" dirty="0">
              <a:solidFill>
                <a:schemeClr val="tx1"/>
              </a:solidFill>
            </a:rPr>
            <a:t>Prescrierea preparatelor antibacteriene</a:t>
          </a:r>
          <a:endParaRPr lang="ru-RU" b="1" dirty="0">
            <a:solidFill>
              <a:schemeClr val="tx1"/>
            </a:solidFill>
          </a:endParaRPr>
        </a:p>
      </dgm:t>
    </dgm:pt>
    <dgm:pt modelId="{12EDE556-63D6-49BB-9DCD-2DD34753F5DA}" type="parTrans" cxnId="{BBF3690E-FE30-4007-8DE0-F207E61388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52F8DD-7E48-4751-8EA6-32D595220C8A}" type="sibTrans" cxnId="{BBF3690E-FE30-4007-8DE0-F207E61388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6CF18D-F06E-4602-991D-2A8F13964BD3}">
      <dgm:prSet phldrT="[Текст]"/>
      <dgm:spPr/>
      <dgm:t>
        <a:bodyPr/>
        <a:lstStyle/>
        <a:p>
          <a:r>
            <a:rPr lang="ro-RO" dirty="0">
              <a:solidFill>
                <a:schemeClr val="tx1"/>
              </a:solidFill>
            </a:rPr>
            <a:t>Cu scop </a:t>
          </a:r>
          <a:r>
            <a:rPr lang="ro-RO" b="1" dirty="0">
              <a:solidFill>
                <a:schemeClr val="tx1"/>
              </a:solidFill>
            </a:rPr>
            <a:t>terapeutic</a:t>
          </a:r>
          <a:endParaRPr lang="ru-RU" b="1" dirty="0">
            <a:solidFill>
              <a:schemeClr val="tx1"/>
            </a:solidFill>
          </a:endParaRPr>
        </a:p>
      </dgm:t>
    </dgm:pt>
    <dgm:pt modelId="{9E94B00A-AA36-4505-91C7-404E5FB8EB0A}" type="parTrans" cxnId="{B9419F9F-7C48-4D45-9324-CB5163B6D5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B5DDFA-85EA-4D66-B629-D3347619F273}" type="sibTrans" cxnId="{B9419F9F-7C48-4D45-9324-CB5163B6D5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F07512-C7C6-4719-9822-0F7FEF725521}">
      <dgm:prSet phldrT="[Текст]"/>
      <dgm:spPr/>
      <dgm:t>
        <a:bodyPr/>
        <a:lstStyle/>
        <a:p>
          <a:r>
            <a:rPr lang="ro-RO" dirty="0">
              <a:solidFill>
                <a:schemeClr val="tx1"/>
              </a:solidFill>
            </a:rPr>
            <a:t>Terapia </a:t>
          </a:r>
          <a:r>
            <a:rPr lang="ro-RO" b="1" dirty="0">
              <a:solidFill>
                <a:schemeClr val="tx1"/>
              </a:solidFill>
            </a:rPr>
            <a:t>empirică</a:t>
          </a:r>
          <a:endParaRPr lang="ru-RU" b="1" dirty="0">
            <a:solidFill>
              <a:schemeClr val="tx1"/>
            </a:solidFill>
          </a:endParaRPr>
        </a:p>
      </dgm:t>
    </dgm:pt>
    <dgm:pt modelId="{041920C8-92C2-4296-8941-2EAB3AFDC765}" type="parTrans" cxnId="{7C6F1B0C-EFF9-43C7-97E1-E24D2AF01B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C734D3-0635-4597-BB41-E7FF18FB4701}" type="sibTrans" cxnId="{7C6F1B0C-EFF9-43C7-97E1-E24D2AF01B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7B693E-A480-461D-9BB0-CFDC6A309783}">
      <dgm:prSet phldrT="[Текст]"/>
      <dgm:spPr/>
      <dgm:t>
        <a:bodyPr/>
        <a:lstStyle/>
        <a:p>
          <a:r>
            <a:rPr lang="ro-RO" dirty="0">
              <a:solidFill>
                <a:schemeClr val="tx1"/>
              </a:solidFill>
            </a:rPr>
            <a:t>Terapia </a:t>
          </a:r>
          <a:r>
            <a:rPr lang="ro-RO" b="1" dirty="0">
              <a:solidFill>
                <a:schemeClr val="tx1"/>
              </a:solidFill>
            </a:rPr>
            <a:t>etiotropă </a:t>
          </a:r>
          <a:r>
            <a:rPr lang="ro-RO" dirty="0">
              <a:solidFill>
                <a:schemeClr val="tx1"/>
              </a:solidFill>
            </a:rPr>
            <a:t>(țintită)</a:t>
          </a:r>
          <a:endParaRPr lang="ru-RU" dirty="0">
            <a:solidFill>
              <a:schemeClr val="tx1"/>
            </a:solidFill>
          </a:endParaRPr>
        </a:p>
      </dgm:t>
    </dgm:pt>
    <dgm:pt modelId="{2F665528-F0AA-459B-96A2-1FD9EB2DFA14}" type="parTrans" cxnId="{4D67CE18-52BE-45BD-A97B-84B90600FE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46BE13-DB67-40F3-A8E1-90F47DF92734}" type="sibTrans" cxnId="{4D67CE18-52BE-45BD-A97B-84B90600FE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BCCBBD-4C3F-4ED1-A6C4-6AAFCEAE9279}">
      <dgm:prSet phldrT="[Текст]"/>
      <dgm:spPr/>
      <dgm:t>
        <a:bodyPr/>
        <a:lstStyle/>
        <a:p>
          <a:r>
            <a:rPr lang="ro-RO" dirty="0">
              <a:solidFill>
                <a:schemeClr val="tx1"/>
              </a:solidFill>
            </a:rPr>
            <a:t>Cu scop </a:t>
          </a:r>
          <a:r>
            <a:rPr lang="ro-RO" b="1" dirty="0">
              <a:solidFill>
                <a:schemeClr val="tx1"/>
              </a:solidFill>
            </a:rPr>
            <a:t>profilactic</a:t>
          </a:r>
          <a:endParaRPr lang="ru-RU" b="1" dirty="0">
            <a:solidFill>
              <a:schemeClr val="tx1"/>
            </a:solidFill>
          </a:endParaRPr>
        </a:p>
      </dgm:t>
    </dgm:pt>
    <dgm:pt modelId="{7DC6511D-CC3D-4290-BF6E-0E77E43A403A}" type="parTrans" cxnId="{0931ED73-23C4-42B9-AFE9-ED160932E5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591764-A94F-41E1-9A7A-D2087B8955AB}" type="sibTrans" cxnId="{0931ED73-23C4-42B9-AFE9-ED160932E5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0BB30A-D3D1-4B3A-95AF-ED519C56E33B}" type="pres">
      <dgm:prSet presAssocID="{F8EF5769-FA88-4EAE-A8E2-D721E01381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13E99-C481-4782-8C31-93D216128DE1}" type="pres">
      <dgm:prSet presAssocID="{F8EF5769-FA88-4EAE-A8E2-D721E013815E}" presName="hierFlow" presStyleCnt="0"/>
      <dgm:spPr/>
    </dgm:pt>
    <dgm:pt modelId="{AB2B085A-C943-4538-9E03-4A47E384D0BE}" type="pres">
      <dgm:prSet presAssocID="{F8EF5769-FA88-4EAE-A8E2-D721E01381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A494BAC-CB9D-4130-A926-4BB19DDA54E5}" type="pres">
      <dgm:prSet presAssocID="{F4AF0F81-340B-42E3-98BA-045BA9573728}" presName="Name14" presStyleCnt="0"/>
      <dgm:spPr/>
    </dgm:pt>
    <dgm:pt modelId="{26CA943B-E0E9-4C1B-9D69-C06E25C0CC79}" type="pres">
      <dgm:prSet presAssocID="{F4AF0F81-340B-42E3-98BA-045BA957372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10DF7-3874-41B6-AFEC-4C2418D26954}" type="pres">
      <dgm:prSet presAssocID="{F4AF0F81-340B-42E3-98BA-045BA9573728}" presName="hierChild2" presStyleCnt="0"/>
      <dgm:spPr/>
    </dgm:pt>
    <dgm:pt modelId="{FA4176E9-C14A-4A02-8620-7A09A8EAB0C8}" type="pres">
      <dgm:prSet presAssocID="{9E94B00A-AA36-4505-91C7-404E5FB8EB0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7BBE751D-5A67-4B27-9C18-E33B57E06AD4}" type="pres">
      <dgm:prSet presAssocID="{446CF18D-F06E-4602-991D-2A8F13964BD3}" presName="Name21" presStyleCnt="0"/>
      <dgm:spPr/>
    </dgm:pt>
    <dgm:pt modelId="{94ADA736-24BF-4143-AD10-F34F4A3C84E9}" type="pres">
      <dgm:prSet presAssocID="{446CF18D-F06E-4602-991D-2A8F13964BD3}" presName="level2Shape" presStyleLbl="node2" presStyleIdx="0" presStyleCnt="2" custLinFactNeighborY="-822"/>
      <dgm:spPr/>
      <dgm:t>
        <a:bodyPr/>
        <a:lstStyle/>
        <a:p>
          <a:endParaRPr lang="ru-RU"/>
        </a:p>
      </dgm:t>
    </dgm:pt>
    <dgm:pt modelId="{230E907A-D3BC-4502-9BC9-2FC437816AFB}" type="pres">
      <dgm:prSet presAssocID="{446CF18D-F06E-4602-991D-2A8F13964BD3}" presName="hierChild3" presStyleCnt="0"/>
      <dgm:spPr/>
    </dgm:pt>
    <dgm:pt modelId="{6ED3EBC0-9486-44B5-8E48-3F2861BA0E9E}" type="pres">
      <dgm:prSet presAssocID="{041920C8-92C2-4296-8941-2EAB3AFDC765}" presName="Name19" presStyleLbl="parChTrans1D3" presStyleIdx="0" presStyleCnt="2"/>
      <dgm:spPr/>
      <dgm:t>
        <a:bodyPr/>
        <a:lstStyle/>
        <a:p>
          <a:endParaRPr lang="ru-RU"/>
        </a:p>
      </dgm:t>
    </dgm:pt>
    <dgm:pt modelId="{C455A106-D13D-41A1-B91D-6B4A2CFDE471}" type="pres">
      <dgm:prSet presAssocID="{F5F07512-C7C6-4719-9822-0F7FEF725521}" presName="Name21" presStyleCnt="0"/>
      <dgm:spPr/>
    </dgm:pt>
    <dgm:pt modelId="{275C3442-F1FC-4396-B8E7-27CB4D3030B5}" type="pres">
      <dgm:prSet presAssocID="{F5F07512-C7C6-4719-9822-0F7FEF725521}" presName="level2Shape" presStyleLbl="node3" presStyleIdx="0" presStyleCnt="2"/>
      <dgm:spPr/>
      <dgm:t>
        <a:bodyPr/>
        <a:lstStyle/>
        <a:p>
          <a:endParaRPr lang="ru-RU"/>
        </a:p>
      </dgm:t>
    </dgm:pt>
    <dgm:pt modelId="{F2234ABF-CAA9-45F2-A1F4-D469371C3117}" type="pres">
      <dgm:prSet presAssocID="{F5F07512-C7C6-4719-9822-0F7FEF725521}" presName="hierChild3" presStyleCnt="0"/>
      <dgm:spPr/>
    </dgm:pt>
    <dgm:pt modelId="{09AD65B3-2B56-48D5-8EC3-4CC65051BC47}" type="pres">
      <dgm:prSet presAssocID="{2F665528-F0AA-459B-96A2-1FD9EB2DFA14}" presName="Name19" presStyleLbl="parChTrans1D3" presStyleIdx="1" presStyleCnt="2"/>
      <dgm:spPr/>
      <dgm:t>
        <a:bodyPr/>
        <a:lstStyle/>
        <a:p>
          <a:endParaRPr lang="ru-RU"/>
        </a:p>
      </dgm:t>
    </dgm:pt>
    <dgm:pt modelId="{EF8FA8B2-5C54-4AEF-B51C-37D066EC46BD}" type="pres">
      <dgm:prSet presAssocID="{577B693E-A480-461D-9BB0-CFDC6A309783}" presName="Name21" presStyleCnt="0"/>
      <dgm:spPr/>
    </dgm:pt>
    <dgm:pt modelId="{2C61C16B-06E3-40B3-87BB-FEF9CF526908}" type="pres">
      <dgm:prSet presAssocID="{577B693E-A480-461D-9BB0-CFDC6A309783}" presName="level2Shape" presStyleLbl="node3" presStyleIdx="1" presStyleCnt="2"/>
      <dgm:spPr/>
      <dgm:t>
        <a:bodyPr/>
        <a:lstStyle/>
        <a:p>
          <a:endParaRPr lang="ru-RU"/>
        </a:p>
      </dgm:t>
    </dgm:pt>
    <dgm:pt modelId="{F0156B7A-5650-40E3-9F3E-4737506D96E0}" type="pres">
      <dgm:prSet presAssocID="{577B693E-A480-461D-9BB0-CFDC6A309783}" presName="hierChild3" presStyleCnt="0"/>
      <dgm:spPr/>
    </dgm:pt>
    <dgm:pt modelId="{58D90B37-743C-48AB-8520-86C6FA252D3A}" type="pres">
      <dgm:prSet presAssocID="{7DC6511D-CC3D-4290-BF6E-0E77E43A403A}" presName="Name19" presStyleLbl="parChTrans1D2" presStyleIdx="1" presStyleCnt="2"/>
      <dgm:spPr/>
      <dgm:t>
        <a:bodyPr/>
        <a:lstStyle/>
        <a:p>
          <a:endParaRPr lang="ru-RU"/>
        </a:p>
      </dgm:t>
    </dgm:pt>
    <dgm:pt modelId="{C837DBF8-10BC-4991-B6BE-37CFA80AFBD3}" type="pres">
      <dgm:prSet presAssocID="{FCBCCBBD-4C3F-4ED1-A6C4-6AAFCEAE9279}" presName="Name21" presStyleCnt="0"/>
      <dgm:spPr/>
    </dgm:pt>
    <dgm:pt modelId="{4C1CAE36-EB3F-41A2-9D37-5A6ABCD854FE}" type="pres">
      <dgm:prSet presAssocID="{FCBCCBBD-4C3F-4ED1-A6C4-6AAFCEAE9279}" presName="level2Shape" presStyleLbl="node2" presStyleIdx="1" presStyleCnt="2"/>
      <dgm:spPr/>
      <dgm:t>
        <a:bodyPr/>
        <a:lstStyle/>
        <a:p>
          <a:endParaRPr lang="ru-RU"/>
        </a:p>
      </dgm:t>
    </dgm:pt>
    <dgm:pt modelId="{78E4E0B2-9A00-48E5-A7CD-25E4AA3881A6}" type="pres">
      <dgm:prSet presAssocID="{FCBCCBBD-4C3F-4ED1-A6C4-6AAFCEAE9279}" presName="hierChild3" presStyleCnt="0"/>
      <dgm:spPr/>
    </dgm:pt>
    <dgm:pt modelId="{50C0BE70-F8D4-43E4-8D83-922538C94FBA}" type="pres">
      <dgm:prSet presAssocID="{F8EF5769-FA88-4EAE-A8E2-D721E013815E}" presName="bgShapesFlow" presStyleCnt="0"/>
      <dgm:spPr/>
    </dgm:pt>
  </dgm:ptLst>
  <dgm:cxnLst>
    <dgm:cxn modelId="{8F8EB2F4-C7F4-4424-BA42-57FBD412DE12}" type="presOf" srcId="{2F665528-F0AA-459B-96A2-1FD9EB2DFA14}" destId="{09AD65B3-2B56-48D5-8EC3-4CC65051BC47}" srcOrd="0" destOrd="0" presId="urn:microsoft.com/office/officeart/2005/8/layout/hierarchy6"/>
    <dgm:cxn modelId="{1113F322-D7A3-487C-BDFD-B889658B896E}" type="presOf" srcId="{F5F07512-C7C6-4719-9822-0F7FEF725521}" destId="{275C3442-F1FC-4396-B8E7-27CB4D3030B5}" srcOrd="0" destOrd="0" presId="urn:microsoft.com/office/officeart/2005/8/layout/hierarchy6"/>
    <dgm:cxn modelId="{B9BA214B-6746-4F29-9DA6-C56035B8C0D4}" type="presOf" srcId="{F8EF5769-FA88-4EAE-A8E2-D721E013815E}" destId="{0C0BB30A-D3D1-4B3A-95AF-ED519C56E33B}" srcOrd="0" destOrd="0" presId="urn:microsoft.com/office/officeart/2005/8/layout/hierarchy6"/>
    <dgm:cxn modelId="{1117A3A0-2B7D-4DEE-88B5-28C97ECF6227}" type="presOf" srcId="{F4AF0F81-340B-42E3-98BA-045BA9573728}" destId="{26CA943B-E0E9-4C1B-9D69-C06E25C0CC79}" srcOrd="0" destOrd="0" presId="urn:microsoft.com/office/officeart/2005/8/layout/hierarchy6"/>
    <dgm:cxn modelId="{800E6FFD-5836-4D64-97F9-F4CCA28AE79D}" type="presOf" srcId="{9E94B00A-AA36-4505-91C7-404E5FB8EB0A}" destId="{FA4176E9-C14A-4A02-8620-7A09A8EAB0C8}" srcOrd="0" destOrd="0" presId="urn:microsoft.com/office/officeart/2005/8/layout/hierarchy6"/>
    <dgm:cxn modelId="{4D67CE18-52BE-45BD-A97B-84B90600FE7D}" srcId="{446CF18D-F06E-4602-991D-2A8F13964BD3}" destId="{577B693E-A480-461D-9BB0-CFDC6A309783}" srcOrd="1" destOrd="0" parTransId="{2F665528-F0AA-459B-96A2-1FD9EB2DFA14}" sibTransId="{6546BE13-DB67-40F3-A8E1-90F47DF92734}"/>
    <dgm:cxn modelId="{BBF3690E-FE30-4007-8DE0-F207E61388E1}" srcId="{F8EF5769-FA88-4EAE-A8E2-D721E013815E}" destId="{F4AF0F81-340B-42E3-98BA-045BA9573728}" srcOrd="0" destOrd="0" parTransId="{12EDE556-63D6-49BB-9DCD-2DD34753F5DA}" sibTransId="{3552F8DD-7E48-4751-8EA6-32D595220C8A}"/>
    <dgm:cxn modelId="{7C6F1B0C-EFF9-43C7-97E1-E24D2AF01BA4}" srcId="{446CF18D-F06E-4602-991D-2A8F13964BD3}" destId="{F5F07512-C7C6-4719-9822-0F7FEF725521}" srcOrd="0" destOrd="0" parTransId="{041920C8-92C2-4296-8941-2EAB3AFDC765}" sibTransId="{68C734D3-0635-4597-BB41-E7FF18FB4701}"/>
    <dgm:cxn modelId="{84C46C75-EE0A-499D-9FCB-C8D557A50C50}" type="presOf" srcId="{577B693E-A480-461D-9BB0-CFDC6A309783}" destId="{2C61C16B-06E3-40B3-87BB-FEF9CF526908}" srcOrd="0" destOrd="0" presId="urn:microsoft.com/office/officeart/2005/8/layout/hierarchy6"/>
    <dgm:cxn modelId="{3E28DF19-7F43-41CB-ACB1-198752D7E61A}" type="presOf" srcId="{7DC6511D-CC3D-4290-BF6E-0E77E43A403A}" destId="{58D90B37-743C-48AB-8520-86C6FA252D3A}" srcOrd="0" destOrd="0" presId="urn:microsoft.com/office/officeart/2005/8/layout/hierarchy6"/>
    <dgm:cxn modelId="{7B6880C5-1F8E-4683-80C1-5A713E586923}" type="presOf" srcId="{FCBCCBBD-4C3F-4ED1-A6C4-6AAFCEAE9279}" destId="{4C1CAE36-EB3F-41A2-9D37-5A6ABCD854FE}" srcOrd="0" destOrd="0" presId="urn:microsoft.com/office/officeart/2005/8/layout/hierarchy6"/>
    <dgm:cxn modelId="{0931ED73-23C4-42B9-AFE9-ED160932E53D}" srcId="{F4AF0F81-340B-42E3-98BA-045BA9573728}" destId="{FCBCCBBD-4C3F-4ED1-A6C4-6AAFCEAE9279}" srcOrd="1" destOrd="0" parTransId="{7DC6511D-CC3D-4290-BF6E-0E77E43A403A}" sibTransId="{17591764-A94F-41E1-9A7A-D2087B8955AB}"/>
    <dgm:cxn modelId="{102355E3-EEA0-49ED-84B4-0CB1787D6CE2}" type="presOf" srcId="{041920C8-92C2-4296-8941-2EAB3AFDC765}" destId="{6ED3EBC0-9486-44B5-8E48-3F2861BA0E9E}" srcOrd="0" destOrd="0" presId="urn:microsoft.com/office/officeart/2005/8/layout/hierarchy6"/>
    <dgm:cxn modelId="{37705466-26ED-4A1C-90B0-10954CA4FDD2}" type="presOf" srcId="{446CF18D-F06E-4602-991D-2A8F13964BD3}" destId="{94ADA736-24BF-4143-AD10-F34F4A3C84E9}" srcOrd="0" destOrd="0" presId="urn:microsoft.com/office/officeart/2005/8/layout/hierarchy6"/>
    <dgm:cxn modelId="{B9419F9F-7C48-4D45-9324-CB5163B6D509}" srcId="{F4AF0F81-340B-42E3-98BA-045BA9573728}" destId="{446CF18D-F06E-4602-991D-2A8F13964BD3}" srcOrd="0" destOrd="0" parTransId="{9E94B00A-AA36-4505-91C7-404E5FB8EB0A}" sibTransId="{DDB5DDFA-85EA-4D66-B629-D3347619F273}"/>
    <dgm:cxn modelId="{266EBF80-57DD-48F1-8E03-6DE46EC4AEB8}" type="presParOf" srcId="{0C0BB30A-D3D1-4B3A-95AF-ED519C56E33B}" destId="{2F813E99-C481-4782-8C31-93D216128DE1}" srcOrd="0" destOrd="0" presId="urn:microsoft.com/office/officeart/2005/8/layout/hierarchy6"/>
    <dgm:cxn modelId="{C0D4960F-C39F-425D-ABBF-C37ACE14FECB}" type="presParOf" srcId="{2F813E99-C481-4782-8C31-93D216128DE1}" destId="{AB2B085A-C943-4538-9E03-4A47E384D0BE}" srcOrd="0" destOrd="0" presId="urn:microsoft.com/office/officeart/2005/8/layout/hierarchy6"/>
    <dgm:cxn modelId="{CAF67D3D-732A-430B-9ADE-DD8F062CE846}" type="presParOf" srcId="{AB2B085A-C943-4538-9E03-4A47E384D0BE}" destId="{5A494BAC-CB9D-4130-A926-4BB19DDA54E5}" srcOrd="0" destOrd="0" presId="urn:microsoft.com/office/officeart/2005/8/layout/hierarchy6"/>
    <dgm:cxn modelId="{C906FAE2-E2A2-4B9C-9E1B-57538E600D6C}" type="presParOf" srcId="{5A494BAC-CB9D-4130-A926-4BB19DDA54E5}" destId="{26CA943B-E0E9-4C1B-9D69-C06E25C0CC79}" srcOrd="0" destOrd="0" presId="urn:microsoft.com/office/officeart/2005/8/layout/hierarchy6"/>
    <dgm:cxn modelId="{1C7DCAD3-8A11-4BF9-B3FC-AEA86DF7DEDF}" type="presParOf" srcId="{5A494BAC-CB9D-4130-A926-4BB19DDA54E5}" destId="{E4310DF7-3874-41B6-AFEC-4C2418D26954}" srcOrd="1" destOrd="0" presId="urn:microsoft.com/office/officeart/2005/8/layout/hierarchy6"/>
    <dgm:cxn modelId="{FDB53905-0891-49F8-8FD5-EC8E55F0E158}" type="presParOf" srcId="{E4310DF7-3874-41B6-AFEC-4C2418D26954}" destId="{FA4176E9-C14A-4A02-8620-7A09A8EAB0C8}" srcOrd="0" destOrd="0" presId="urn:microsoft.com/office/officeart/2005/8/layout/hierarchy6"/>
    <dgm:cxn modelId="{0D1D3CC8-9F77-469D-9E88-F28BFD4BDE54}" type="presParOf" srcId="{E4310DF7-3874-41B6-AFEC-4C2418D26954}" destId="{7BBE751D-5A67-4B27-9C18-E33B57E06AD4}" srcOrd="1" destOrd="0" presId="urn:microsoft.com/office/officeart/2005/8/layout/hierarchy6"/>
    <dgm:cxn modelId="{45DD1C3A-A2C1-4503-828A-8BA06D2568AF}" type="presParOf" srcId="{7BBE751D-5A67-4B27-9C18-E33B57E06AD4}" destId="{94ADA736-24BF-4143-AD10-F34F4A3C84E9}" srcOrd="0" destOrd="0" presId="urn:microsoft.com/office/officeart/2005/8/layout/hierarchy6"/>
    <dgm:cxn modelId="{F8D5B82A-7EC7-4680-B53E-80EBF72D8754}" type="presParOf" srcId="{7BBE751D-5A67-4B27-9C18-E33B57E06AD4}" destId="{230E907A-D3BC-4502-9BC9-2FC437816AFB}" srcOrd="1" destOrd="0" presId="urn:microsoft.com/office/officeart/2005/8/layout/hierarchy6"/>
    <dgm:cxn modelId="{46C4133A-CD35-4D09-835C-4648359E3092}" type="presParOf" srcId="{230E907A-D3BC-4502-9BC9-2FC437816AFB}" destId="{6ED3EBC0-9486-44B5-8E48-3F2861BA0E9E}" srcOrd="0" destOrd="0" presId="urn:microsoft.com/office/officeart/2005/8/layout/hierarchy6"/>
    <dgm:cxn modelId="{26E90B96-C6AF-4038-B928-EC75DCDD0464}" type="presParOf" srcId="{230E907A-D3BC-4502-9BC9-2FC437816AFB}" destId="{C455A106-D13D-41A1-B91D-6B4A2CFDE471}" srcOrd="1" destOrd="0" presId="urn:microsoft.com/office/officeart/2005/8/layout/hierarchy6"/>
    <dgm:cxn modelId="{441BB4B7-DAD0-4991-9671-7A733FC61725}" type="presParOf" srcId="{C455A106-D13D-41A1-B91D-6B4A2CFDE471}" destId="{275C3442-F1FC-4396-B8E7-27CB4D3030B5}" srcOrd="0" destOrd="0" presId="urn:microsoft.com/office/officeart/2005/8/layout/hierarchy6"/>
    <dgm:cxn modelId="{91BEA5EA-085B-47A7-B26D-E113656493C3}" type="presParOf" srcId="{C455A106-D13D-41A1-B91D-6B4A2CFDE471}" destId="{F2234ABF-CAA9-45F2-A1F4-D469371C3117}" srcOrd="1" destOrd="0" presId="urn:microsoft.com/office/officeart/2005/8/layout/hierarchy6"/>
    <dgm:cxn modelId="{DDD81F00-8DD2-4ED6-A578-661718AD3B26}" type="presParOf" srcId="{230E907A-D3BC-4502-9BC9-2FC437816AFB}" destId="{09AD65B3-2B56-48D5-8EC3-4CC65051BC47}" srcOrd="2" destOrd="0" presId="urn:microsoft.com/office/officeart/2005/8/layout/hierarchy6"/>
    <dgm:cxn modelId="{E3B8536F-F59B-46DD-A64C-C4ACA0098067}" type="presParOf" srcId="{230E907A-D3BC-4502-9BC9-2FC437816AFB}" destId="{EF8FA8B2-5C54-4AEF-B51C-37D066EC46BD}" srcOrd="3" destOrd="0" presId="urn:microsoft.com/office/officeart/2005/8/layout/hierarchy6"/>
    <dgm:cxn modelId="{1DD5B0AF-AB3F-4A38-96D2-8979DABAB2F1}" type="presParOf" srcId="{EF8FA8B2-5C54-4AEF-B51C-37D066EC46BD}" destId="{2C61C16B-06E3-40B3-87BB-FEF9CF526908}" srcOrd="0" destOrd="0" presId="urn:microsoft.com/office/officeart/2005/8/layout/hierarchy6"/>
    <dgm:cxn modelId="{BC1ADE72-EB75-4C21-8C7E-BE296E9ADE88}" type="presParOf" srcId="{EF8FA8B2-5C54-4AEF-B51C-37D066EC46BD}" destId="{F0156B7A-5650-40E3-9F3E-4737506D96E0}" srcOrd="1" destOrd="0" presId="urn:microsoft.com/office/officeart/2005/8/layout/hierarchy6"/>
    <dgm:cxn modelId="{914A90FF-8670-409C-A136-52EF04683917}" type="presParOf" srcId="{E4310DF7-3874-41B6-AFEC-4C2418D26954}" destId="{58D90B37-743C-48AB-8520-86C6FA252D3A}" srcOrd="2" destOrd="0" presId="urn:microsoft.com/office/officeart/2005/8/layout/hierarchy6"/>
    <dgm:cxn modelId="{CB82D706-69D9-477B-8D7C-91C4D8D4477E}" type="presParOf" srcId="{E4310DF7-3874-41B6-AFEC-4C2418D26954}" destId="{C837DBF8-10BC-4991-B6BE-37CFA80AFBD3}" srcOrd="3" destOrd="0" presId="urn:microsoft.com/office/officeart/2005/8/layout/hierarchy6"/>
    <dgm:cxn modelId="{49775709-C665-433A-9304-8FF2B1CBDBFE}" type="presParOf" srcId="{C837DBF8-10BC-4991-B6BE-37CFA80AFBD3}" destId="{4C1CAE36-EB3F-41A2-9D37-5A6ABCD854FE}" srcOrd="0" destOrd="0" presId="urn:microsoft.com/office/officeart/2005/8/layout/hierarchy6"/>
    <dgm:cxn modelId="{6D9F5051-26B6-4F14-8B51-6C6EB4591170}" type="presParOf" srcId="{C837DBF8-10BC-4991-B6BE-37CFA80AFBD3}" destId="{78E4E0B2-9A00-48E5-A7CD-25E4AA3881A6}" srcOrd="1" destOrd="0" presId="urn:microsoft.com/office/officeart/2005/8/layout/hierarchy6"/>
    <dgm:cxn modelId="{32A0E2D3-F21C-46F7-AFC3-0BFC0F95DB38}" type="presParOf" srcId="{0C0BB30A-D3D1-4B3A-95AF-ED519C56E33B}" destId="{50C0BE70-F8D4-43E4-8D83-922538C94FB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5E00D-11B2-4039-945F-8830DAF9DDB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0E9C17-9D69-4DD4-AF74-B26F964E4B57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Selectarea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orectă</a:t>
          </a:r>
          <a:r>
            <a:rPr lang="en-US" sz="2400" dirty="0">
              <a:solidFill>
                <a:schemeClr val="tx1"/>
              </a:solidFill>
            </a:rPr>
            <a:t> a </a:t>
          </a:r>
          <a:r>
            <a:rPr lang="ro-RO" sz="2400" dirty="0">
              <a:solidFill>
                <a:schemeClr val="tx1"/>
              </a:solidFill>
            </a:rPr>
            <a:t>a</a:t>
          </a:r>
          <a:r>
            <a:rPr lang="en-US" sz="2400" dirty="0" err="1">
              <a:solidFill>
                <a:schemeClr val="tx1"/>
              </a:solidFill>
            </a:rPr>
            <a:t>ntibioticului</a:t>
          </a:r>
          <a:r>
            <a:rPr lang="en-US" sz="2400" dirty="0">
              <a:solidFill>
                <a:schemeClr val="tx1"/>
              </a:solidFill>
            </a:rPr>
            <a:t> </a:t>
          </a:r>
        </a:p>
      </dgm:t>
    </dgm:pt>
    <dgm:pt modelId="{D0C32C29-ED65-45DF-8DDC-78203201D070}" type="parTrans" cxnId="{E87D8784-3763-4609-A1BF-9FF8292DE1E0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84502928-BBE3-45C9-9D2C-2D6F5EAC8614}" type="sibTrans" cxnId="{E87D8784-3763-4609-A1BF-9FF8292DE1E0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A0D31B2B-3BB2-4F09-B7C3-D413D914E476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D</a:t>
          </a:r>
          <a:r>
            <a:rPr lang="en-US" sz="2400" dirty="0" err="1">
              <a:solidFill>
                <a:schemeClr val="tx1"/>
              </a:solidFill>
            </a:rPr>
            <a:t>ozare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orespunzătoare</a:t>
          </a:r>
          <a:endParaRPr lang="ru-RU" sz="2400" dirty="0">
            <a:solidFill>
              <a:schemeClr val="tx1"/>
            </a:solidFill>
          </a:endParaRPr>
        </a:p>
      </dgm:t>
    </dgm:pt>
    <dgm:pt modelId="{76A991DE-2948-46BE-836F-5FEEC2BE4B70}" type="parTrans" cxnId="{1D2D6480-CF4A-48AA-9A0D-A5562A115A4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E82C5D15-3B26-47AE-BF93-1D959E4B3EA7}" type="sibTrans" cxnId="{1D2D6480-CF4A-48AA-9A0D-A5562A115A4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47869213-9BC5-4580-A43F-341078C9373A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D</a:t>
          </a:r>
          <a:r>
            <a:rPr lang="en-US" sz="2400" dirty="0" err="1">
              <a:solidFill>
                <a:schemeClr val="tx1"/>
              </a:solidFill>
            </a:rPr>
            <a:t>urata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t</a:t>
          </a:r>
          <a:r>
            <a:rPr lang="en-US" sz="2400" dirty="0" err="1">
              <a:solidFill>
                <a:schemeClr val="tx1"/>
              </a:solidFill>
            </a:rPr>
            <a:t>ratamentului</a:t>
          </a:r>
          <a:endParaRPr lang="ru-RU" sz="2400" dirty="0">
            <a:solidFill>
              <a:schemeClr val="tx1"/>
            </a:solidFill>
          </a:endParaRPr>
        </a:p>
      </dgm:t>
    </dgm:pt>
    <dgm:pt modelId="{BBC14D02-D87C-4E44-9714-BE7CB28F1746}" type="parTrans" cxnId="{25635627-EC1F-4DA0-8382-22885769800B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5116EB6E-6BFA-4743-8672-8761476F23FB}" type="sibTrans" cxnId="{25635627-EC1F-4DA0-8382-22885769800B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A756E86C-34F8-4408-921E-3C37BB4C0328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M</a:t>
          </a:r>
          <a:r>
            <a:rPr lang="en-US" sz="2400" dirty="0" err="1">
              <a:solidFill>
                <a:schemeClr val="tx1"/>
              </a:solidFill>
            </a:rPr>
            <a:t>onitorizarea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r</a:t>
          </a:r>
          <a:r>
            <a:rPr lang="en-US" sz="2400" dirty="0" err="1">
              <a:solidFill>
                <a:schemeClr val="tx1"/>
              </a:solidFill>
            </a:rPr>
            <a:t>ăspunsului</a:t>
          </a:r>
          <a:r>
            <a:rPr lang="en-US" sz="2400" dirty="0">
              <a:solidFill>
                <a:schemeClr val="tx1"/>
              </a:solidFill>
            </a:rPr>
            <a:t> la </a:t>
          </a:r>
          <a:r>
            <a:rPr lang="ro-RO" sz="2400" dirty="0">
              <a:solidFill>
                <a:schemeClr val="tx1"/>
              </a:solidFill>
            </a:rPr>
            <a:t>t</a:t>
          </a:r>
          <a:r>
            <a:rPr lang="en-US" sz="2400" dirty="0" err="1">
              <a:solidFill>
                <a:schemeClr val="tx1"/>
              </a:solidFill>
            </a:rPr>
            <a:t>ratament</a:t>
          </a:r>
          <a:endParaRPr lang="ru-RU" sz="2400" dirty="0">
            <a:solidFill>
              <a:schemeClr val="tx1"/>
            </a:solidFill>
          </a:endParaRPr>
        </a:p>
      </dgm:t>
    </dgm:pt>
    <dgm:pt modelId="{7F076A8A-4667-40A9-BE7F-224AA7BF9FE7}" type="parTrans" cxnId="{00BD875A-B15E-42BF-95AF-94FBAB211195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CE4E15E5-9D66-4202-89C5-AE771E713BB7}" type="sibTrans" cxnId="{00BD875A-B15E-42BF-95AF-94FBAB211195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9F136F8B-2056-4D90-A5AF-73C522231C6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vitarea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u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tilizării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nejustificate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7FF90A22-C2B6-4541-8885-FD4931ED728F}" type="parTrans" cxnId="{1847F96A-0911-469F-BCD7-204492C3F7C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E9B43AAD-02F3-4084-A99A-EC38345624C8}" type="sibTrans" cxnId="{1847F96A-0911-469F-BCD7-204492C3F7CE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6D1CD50E-D1AA-4A4B-B0FD-F96ECBDBCD4C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nformarea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și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mplicarea</a:t>
          </a:r>
          <a:r>
            <a:rPr lang="en-US" sz="24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dirty="0">
              <a:solidFill>
                <a:schemeClr val="bg2">
                  <a:lumMod val="90000"/>
                </a:schemeClr>
              </a:solidFill>
            </a:rPr>
            <a:t>p</a:t>
          </a:r>
          <a:r>
            <a:rPr lang="en-US" sz="2400" dirty="0" err="1">
              <a:solidFill>
                <a:schemeClr val="bg2">
                  <a:lumMod val="90000"/>
                </a:schemeClr>
              </a:solidFill>
            </a:rPr>
            <a:t>acientului</a:t>
          </a:r>
          <a:endParaRPr lang="ru-RU" sz="2400" dirty="0">
            <a:solidFill>
              <a:schemeClr val="bg2">
                <a:lumMod val="90000"/>
              </a:schemeClr>
            </a:solidFill>
          </a:endParaRPr>
        </a:p>
      </dgm:t>
    </dgm:pt>
    <dgm:pt modelId="{509269EF-C8DF-4CE8-A0CF-950F345AF7B4}" type="parTrans" cxnId="{1E662252-99C4-4CA9-9B20-CFA8C2ADBF0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40BE35A7-D38D-4243-8114-AB10CED61ABE}" type="sibTrans" cxnId="{1E662252-99C4-4CA9-9B20-CFA8C2ADBF08}">
      <dgm:prSet/>
      <dgm:spPr/>
      <dgm:t>
        <a:bodyPr/>
        <a:lstStyle/>
        <a:p>
          <a:endParaRPr lang="ru-RU" sz="2400">
            <a:solidFill>
              <a:schemeClr val="bg2">
                <a:lumMod val="90000"/>
              </a:schemeClr>
            </a:solidFill>
          </a:endParaRPr>
        </a:p>
      </dgm:t>
    </dgm:pt>
    <dgm:pt modelId="{C6BD21FD-31C0-45D2-AACF-DB6D0D11CE1B}">
      <dgm:prSet custT="1"/>
      <dgm:spPr/>
      <dgm:t>
        <a:bodyPr/>
        <a:lstStyle/>
        <a:p>
          <a:pPr rtl="0"/>
          <a:r>
            <a:rPr lang="ro-RO" sz="2400" dirty="0">
              <a:solidFill>
                <a:schemeClr val="bg2">
                  <a:lumMod val="90000"/>
                </a:schemeClr>
              </a:solidFill>
            </a:rPr>
            <a:t>Prezența infecției</a:t>
          </a:r>
          <a:endParaRPr lang="en-US" sz="2400" dirty="0">
            <a:solidFill>
              <a:schemeClr val="bg2">
                <a:lumMod val="90000"/>
              </a:schemeClr>
            </a:solidFill>
          </a:endParaRPr>
        </a:p>
      </dgm:t>
    </dgm:pt>
    <dgm:pt modelId="{22BFF259-5548-41C0-A79A-B9B7507BC0FC}" type="parTrans" cxnId="{22193BC9-8833-454A-9721-78E9743D44F5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4C4612C4-4620-4BA6-9FAF-BF19E750D21A}" type="sibTrans" cxnId="{22193BC9-8833-454A-9721-78E9743D44F5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D98D105C-F351-4F0F-9F02-544A979815BD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ombinația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r</a:t>
          </a:r>
          <a:r>
            <a:rPr lang="en-US" sz="2400" dirty="0" err="1">
              <a:solidFill>
                <a:schemeClr val="tx1"/>
              </a:solidFill>
            </a:rPr>
            <a:t>ațională</a:t>
          </a:r>
          <a:r>
            <a:rPr lang="en-US" sz="2400" dirty="0">
              <a:solidFill>
                <a:schemeClr val="tx1"/>
              </a:solidFill>
            </a:rPr>
            <a:t> de </a:t>
          </a:r>
          <a:r>
            <a:rPr lang="ro-RO" sz="2400" dirty="0">
              <a:solidFill>
                <a:schemeClr val="tx1"/>
              </a:solidFill>
            </a:rPr>
            <a:t>a</a:t>
          </a:r>
          <a:r>
            <a:rPr lang="en-US" sz="2400" dirty="0" err="1">
              <a:solidFill>
                <a:schemeClr val="tx1"/>
              </a:solidFill>
            </a:rPr>
            <a:t>ntibiotic</a:t>
          </a:r>
          <a:r>
            <a:rPr lang="ro-RO" sz="2400" dirty="0">
              <a:solidFill>
                <a:schemeClr val="tx1"/>
              </a:solidFill>
            </a:rPr>
            <a:t>e</a:t>
          </a:r>
          <a:endParaRPr lang="ru-RU" sz="2400" dirty="0">
            <a:solidFill>
              <a:schemeClr val="tx1"/>
            </a:solidFill>
          </a:endParaRPr>
        </a:p>
      </dgm:t>
    </dgm:pt>
    <dgm:pt modelId="{D1E3E32F-5287-461D-A364-A0A7FB553F4F}" type="parTrans" cxnId="{DCD9D189-A193-4CED-A3DC-E43B65A83739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E55A9A05-D8B5-4E03-9BE5-4B31F3795C56}" type="sibTrans" cxnId="{DCD9D189-A193-4CED-A3DC-E43B65A83739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056F3578-B97A-48B4-8701-7ACAE0706C93}">
      <dgm:prSet custT="1"/>
      <dgm:spPr/>
      <dgm:t>
        <a:bodyPr/>
        <a:lstStyle/>
        <a:p>
          <a:pPr rtl="0"/>
          <a:r>
            <a:rPr lang="ro-RO" sz="2400" dirty="0">
              <a:solidFill>
                <a:schemeClr val="tx1"/>
              </a:solidFill>
            </a:rPr>
            <a:t>L</a:t>
          </a:r>
          <a:r>
            <a:rPr lang="en-US" sz="2400" dirty="0" err="1">
              <a:solidFill>
                <a:schemeClr val="tx1"/>
              </a:solidFill>
            </a:rPr>
            <a:t>uarea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în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c</a:t>
          </a:r>
          <a:r>
            <a:rPr lang="en-US" sz="2400" dirty="0" err="1">
              <a:solidFill>
                <a:schemeClr val="tx1"/>
              </a:solidFill>
            </a:rPr>
            <a:t>onsiderare</a:t>
          </a:r>
          <a:r>
            <a:rPr lang="en-US" sz="2400" dirty="0">
              <a:solidFill>
                <a:schemeClr val="tx1"/>
              </a:solidFill>
            </a:rPr>
            <a:t> a </a:t>
          </a:r>
          <a:r>
            <a:rPr lang="ro-RO" sz="2400" dirty="0">
              <a:solidFill>
                <a:schemeClr val="tx1"/>
              </a:solidFill>
            </a:rPr>
            <a:t>p</a:t>
          </a:r>
          <a:r>
            <a:rPr lang="en-US" sz="2400" dirty="0" err="1">
              <a:solidFill>
                <a:schemeClr val="tx1"/>
              </a:solidFill>
            </a:rPr>
            <a:t>osibilelor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ro-RO" sz="2400" dirty="0">
              <a:solidFill>
                <a:schemeClr val="tx1"/>
              </a:solidFill>
            </a:rPr>
            <a:t>reacțiilor adverse</a:t>
          </a:r>
          <a:endParaRPr lang="ru-RU" sz="2400" dirty="0">
            <a:solidFill>
              <a:schemeClr val="tx1"/>
            </a:solidFill>
          </a:endParaRPr>
        </a:p>
      </dgm:t>
    </dgm:pt>
    <dgm:pt modelId="{CCCC0552-1B67-432F-A704-ABB426186780}" type="parTrans" cxnId="{806B1279-778D-4E30-94D8-F86A00DBCDA8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90A2A8C9-A6CB-4A77-A298-9CE3560840C3}" type="sibTrans" cxnId="{806B1279-778D-4E30-94D8-F86A00DBCDA8}">
      <dgm:prSet/>
      <dgm:spPr/>
      <dgm:t>
        <a:bodyPr/>
        <a:lstStyle/>
        <a:p>
          <a:endParaRPr lang="ru-RU">
            <a:solidFill>
              <a:schemeClr val="bg2">
                <a:lumMod val="90000"/>
              </a:schemeClr>
            </a:solidFill>
          </a:endParaRPr>
        </a:p>
      </dgm:t>
    </dgm:pt>
    <dgm:pt modelId="{8CAF4BE7-0E15-4715-BAB3-6D4B88D608F0}" type="pres">
      <dgm:prSet presAssocID="{7325E00D-11B2-4039-945F-8830DAF9DD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96F0E8-8048-43DE-8D7E-DB473986EC77}" type="pres">
      <dgm:prSet presAssocID="{C6BD21FD-31C0-45D2-AACF-DB6D0D11CE1B}" presName="thickLine" presStyleLbl="alignNode1" presStyleIdx="0" presStyleCnt="9"/>
      <dgm:spPr/>
    </dgm:pt>
    <dgm:pt modelId="{F7757DD4-0F32-4994-9A77-891D80366AF0}" type="pres">
      <dgm:prSet presAssocID="{C6BD21FD-31C0-45D2-AACF-DB6D0D11CE1B}" presName="horz1" presStyleCnt="0"/>
      <dgm:spPr/>
    </dgm:pt>
    <dgm:pt modelId="{0A553792-3455-45B7-A927-D8DBD0BA903B}" type="pres">
      <dgm:prSet presAssocID="{C6BD21FD-31C0-45D2-AACF-DB6D0D11CE1B}" presName="tx1" presStyleLbl="revTx" presStyleIdx="0" presStyleCnt="9"/>
      <dgm:spPr/>
      <dgm:t>
        <a:bodyPr/>
        <a:lstStyle/>
        <a:p>
          <a:endParaRPr lang="ru-RU"/>
        </a:p>
      </dgm:t>
    </dgm:pt>
    <dgm:pt modelId="{C8FB2719-AF3F-4B48-BCBF-9BF7A1E73EC7}" type="pres">
      <dgm:prSet presAssocID="{C6BD21FD-31C0-45D2-AACF-DB6D0D11CE1B}" presName="vert1" presStyleCnt="0"/>
      <dgm:spPr/>
    </dgm:pt>
    <dgm:pt modelId="{3886D9FC-E5EE-4E92-8F30-B6D7EE050967}" type="pres">
      <dgm:prSet presAssocID="{B10E9C17-9D69-4DD4-AF74-B26F964E4B57}" presName="thickLine" presStyleLbl="alignNode1" presStyleIdx="1" presStyleCnt="9"/>
      <dgm:spPr/>
    </dgm:pt>
    <dgm:pt modelId="{E52CEC8B-827C-4DD8-89EB-356D07C42E4B}" type="pres">
      <dgm:prSet presAssocID="{B10E9C17-9D69-4DD4-AF74-B26F964E4B57}" presName="horz1" presStyleCnt="0"/>
      <dgm:spPr/>
    </dgm:pt>
    <dgm:pt modelId="{00833EFD-034B-42CE-92E9-1B58E219AF02}" type="pres">
      <dgm:prSet presAssocID="{B10E9C17-9D69-4DD4-AF74-B26F964E4B57}" presName="tx1" presStyleLbl="revTx" presStyleIdx="1" presStyleCnt="9"/>
      <dgm:spPr/>
      <dgm:t>
        <a:bodyPr/>
        <a:lstStyle/>
        <a:p>
          <a:endParaRPr lang="ru-RU"/>
        </a:p>
      </dgm:t>
    </dgm:pt>
    <dgm:pt modelId="{6C41922B-772E-46A5-B0BC-BDFBEE14112E}" type="pres">
      <dgm:prSet presAssocID="{B10E9C17-9D69-4DD4-AF74-B26F964E4B57}" presName="vert1" presStyleCnt="0"/>
      <dgm:spPr/>
    </dgm:pt>
    <dgm:pt modelId="{6BC38621-B7E8-45A6-9A4F-791383217EA4}" type="pres">
      <dgm:prSet presAssocID="{A0D31B2B-3BB2-4F09-B7C3-D413D914E476}" presName="thickLine" presStyleLbl="alignNode1" presStyleIdx="2" presStyleCnt="9"/>
      <dgm:spPr/>
    </dgm:pt>
    <dgm:pt modelId="{84503769-4925-4A72-A59A-DFC495A5DEE9}" type="pres">
      <dgm:prSet presAssocID="{A0D31B2B-3BB2-4F09-B7C3-D413D914E476}" presName="horz1" presStyleCnt="0"/>
      <dgm:spPr/>
    </dgm:pt>
    <dgm:pt modelId="{168AB8E2-E6ED-43AB-8438-7769ABD20BC3}" type="pres">
      <dgm:prSet presAssocID="{A0D31B2B-3BB2-4F09-B7C3-D413D914E476}" presName="tx1" presStyleLbl="revTx" presStyleIdx="2" presStyleCnt="9"/>
      <dgm:spPr/>
      <dgm:t>
        <a:bodyPr/>
        <a:lstStyle/>
        <a:p>
          <a:endParaRPr lang="ru-RU"/>
        </a:p>
      </dgm:t>
    </dgm:pt>
    <dgm:pt modelId="{465371E3-E56A-4B3F-A0ED-9E18245C2B3E}" type="pres">
      <dgm:prSet presAssocID="{A0D31B2B-3BB2-4F09-B7C3-D413D914E476}" presName="vert1" presStyleCnt="0"/>
      <dgm:spPr/>
    </dgm:pt>
    <dgm:pt modelId="{E4C056F2-8902-4817-8243-72ADEE5499FF}" type="pres">
      <dgm:prSet presAssocID="{47869213-9BC5-4580-A43F-341078C9373A}" presName="thickLine" presStyleLbl="alignNode1" presStyleIdx="3" presStyleCnt="9"/>
      <dgm:spPr/>
    </dgm:pt>
    <dgm:pt modelId="{4E88553A-E470-4F41-A9D9-1B74E613DB20}" type="pres">
      <dgm:prSet presAssocID="{47869213-9BC5-4580-A43F-341078C9373A}" presName="horz1" presStyleCnt="0"/>
      <dgm:spPr/>
    </dgm:pt>
    <dgm:pt modelId="{DAC996D1-3713-4968-AC77-80220637F451}" type="pres">
      <dgm:prSet presAssocID="{47869213-9BC5-4580-A43F-341078C9373A}" presName="tx1" presStyleLbl="revTx" presStyleIdx="3" presStyleCnt="9"/>
      <dgm:spPr/>
      <dgm:t>
        <a:bodyPr/>
        <a:lstStyle/>
        <a:p>
          <a:endParaRPr lang="ru-RU"/>
        </a:p>
      </dgm:t>
    </dgm:pt>
    <dgm:pt modelId="{D5A88174-431E-43FB-90F9-9D2B3059B1E3}" type="pres">
      <dgm:prSet presAssocID="{47869213-9BC5-4580-A43F-341078C9373A}" presName="vert1" presStyleCnt="0"/>
      <dgm:spPr/>
    </dgm:pt>
    <dgm:pt modelId="{9E921B9F-E900-4A61-B239-D9A0AABA3C86}" type="pres">
      <dgm:prSet presAssocID="{D98D105C-F351-4F0F-9F02-544A979815BD}" presName="thickLine" presStyleLbl="alignNode1" presStyleIdx="4" presStyleCnt="9"/>
      <dgm:spPr/>
    </dgm:pt>
    <dgm:pt modelId="{35452C0C-23FD-4036-992D-67632C4B44CC}" type="pres">
      <dgm:prSet presAssocID="{D98D105C-F351-4F0F-9F02-544A979815BD}" presName="horz1" presStyleCnt="0"/>
      <dgm:spPr/>
    </dgm:pt>
    <dgm:pt modelId="{3E3C0329-D614-4EC5-9792-30F229011D60}" type="pres">
      <dgm:prSet presAssocID="{D98D105C-F351-4F0F-9F02-544A979815BD}" presName="tx1" presStyleLbl="revTx" presStyleIdx="4" presStyleCnt="9"/>
      <dgm:spPr/>
      <dgm:t>
        <a:bodyPr/>
        <a:lstStyle/>
        <a:p>
          <a:endParaRPr lang="ru-RU"/>
        </a:p>
      </dgm:t>
    </dgm:pt>
    <dgm:pt modelId="{685459B8-1EE7-467E-AE9B-B1FCA077C4FF}" type="pres">
      <dgm:prSet presAssocID="{D98D105C-F351-4F0F-9F02-544A979815BD}" presName="vert1" presStyleCnt="0"/>
      <dgm:spPr/>
    </dgm:pt>
    <dgm:pt modelId="{4EB4A23F-88B4-4DD9-BCD3-0CF0F08F2F2F}" type="pres">
      <dgm:prSet presAssocID="{056F3578-B97A-48B4-8701-7ACAE0706C93}" presName="thickLine" presStyleLbl="alignNode1" presStyleIdx="5" presStyleCnt="9"/>
      <dgm:spPr/>
    </dgm:pt>
    <dgm:pt modelId="{D820FC78-0A13-409A-B9B3-078D4A38B7CC}" type="pres">
      <dgm:prSet presAssocID="{056F3578-B97A-48B4-8701-7ACAE0706C93}" presName="horz1" presStyleCnt="0"/>
      <dgm:spPr/>
    </dgm:pt>
    <dgm:pt modelId="{DD74ACF8-9B2E-4F77-924B-DE55FF1E5510}" type="pres">
      <dgm:prSet presAssocID="{056F3578-B97A-48B4-8701-7ACAE0706C93}" presName="tx1" presStyleLbl="revTx" presStyleIdx="5" presStyleCnt="9"/>
      <dgm:spPr/>
      <dgm:t>
        <a:bodyPr/>
        <a:lstStyle/>
        <a:p>
          <a:endParaRPr lang="ru-RU"/>
        </a:p>
      </dgm:t>
    </dgm:pt>
    <dgm:pt modelId="{9E048800-4A81-4955-90DE-61F660486B0E}" type="pres">
      <dgm:prSet presAssocID="{056F3578-B97A-48B4-8701-7ACAE0706C93}" presName="vert1" presStyleCnt="0"/>
      <dgm:spPr/>
    </dgm:pt>
    <dgm:pt modelId="{130EC1EB-6D1B-4D61-99C0-F5AA6267CBFA}" type="pres">
      <dgm:prSet presAssocID="{A756E86C-34F8-4408-921E-3C37BB4C0328}" presName="thickLine" presStyleLbl="alignNode1" presStyleIdx="6" presStyleCnt="9"/>
      <dgm:spPr/>
    </dgm:pt>
    <dgm:pt modelId="{46A3DA7A-5AD8-40A2-B6EF-AFDF71D797FA}" type="pres">
      <dgm:prSet presAssocID="{A756E86C-34F8-4408-921E-3C37BB4C0328}" presName="horz1" presStyleCnt="0"/>
      <dgm:spPr/>
    </dgm:pt>
    <dgm:pt modelId="{0E0215F8-7BE4-4DE5-9A75-974AB0121805}" type="pres">
      <dgm:prSet presAssocID="{A756E86C-34F8-4408-921E-3C37BB4C0328}" presName="tx1" presStyleLbl="revTx" presStyleIdx="6" presStyleCnt="9"/>
      <dgm:spPr/>
      <dgm:t>
        <a:bodyPr/>
        <a:lstStyle/>
        <a:p>
          <a:endParaRPr lang="ru-RU"/>
        </a:p>
      </dgm:t>
    </dgm:pt>
    <dgm:pt modelId="{60F981D3-9164-4D42-BD91-7220B3898B04}" type="pres">
      <dgm:prSet presAssocID="{A756E86C-34F8-4408-921E-3C37BB4C0328}" presName="vert1" presStyleCnt="0"/>
      <dgm:spPr/>
    </dgm:pt>
    <dgm:pt modelId="{6FE6B142-EC70-479D-81F2-3EE696D2AE4D}" type="pres">
      <dgm:prSet presAssocID="{9F136F8B-2056-4D90-A5AF-73C522231C6B}" presName="thickLine" presStyleLbl="alignNode1" presStyleIdx="7" presStyleCnt="9"/>
      <dgm:spPr/>
    </dgm:pt>
    <dgm:pt modelId="{9D47A93B-BC13-4E0A-B90D-0CC6C500CAA6}" type="pres">
      <dgm:prSet presAssocID="{9F136F8B-2056-4D90-A5AF-73C522231C6B}" presName="horz1" presStyleCnt="0"/>
      <dgm:spPr/>
    </dgm:pt>
    <dgm:pt modelId="{BE2597BF-51BE-4B12-80DC-ACC714DFA0DA}" type="pres">
      <dgm:prSet presAssocID="{9F136F8B-2056-4D90-A5AF-73C522231C6B}" presName="tx1" presStyleLbl="revTx" presStyleIdx="7" presStyleCnt="9"/>
      <dgm:spPr/>
      <dgm:t>
        <a:bodyPr/>
        <a:lstStyle/>
        <a:p>
          <a:endParaRPr lang="ru-RU"/>
        </a:p>
      </dgm:t>
    </dgm:pt>
    <dgm:pt modelId="{51A26A5D-8BE8-4FC5-8A8D-31E8A2FB5B68}" type="pres">
      <dgm:prSet presAssocID="{9F136F8B-2056-4D90-A5AF-73C522231C6B}" presName="vert1" presStyleCnt="0"/>
      <dgm:spPr/>
    </dgm:pt>
    <dgm:pt modelId="{9B258E6F-A2C6-487B-BE68-4165ED51E014}" type="pres">
      <dgm:prSet presAssocID="{6D1CD50E-D1AA-4A4B-B0FD-F96ECBDBCD4C}" presName="thickLine" presStyleLbl="alignNode1" presStyleIdx="8" presStyleCnt="9"/>
      <dgm:spPr/>
    </dgm:pt>
    <dgm:pt modelId="{0AAF4232-DF1C-4AC4-8B47-9ED224FD4ABE}" type="pres">
      <dgm:prSet presAssocID="{6D1CD50E-D1AA-4A4B-B0FD-F96ECBDBCD4C}" presName="horz1" presStyleCnt="0"/>
      <dgm:spPr/>
    </dgm:pt>
    <dgm:pt modelId="{768E3B2F-1181-445F-8A52-1E7FDD58A32C}" type="pres">
      <dgm:prSet presAssocID="{6D1CD50E-D1AA-4A4B-B0FD-F96ECBDBCD4C}" presName="tx1" presStyleLbl="revTx" presStyleIdx="8" presStyleCnt="9"/>
      <dgm:spPr/>
      <dgm:t>
        <a:bodyPr/>
        <a:lstStyle/>
        <a:p>
          <a:endParaRPr lang="ru-RU"/>
        </a:p>
      </dgm:t>
    </dgm:pt>
    <dgm:pt modelId="{AB835E0E-C65C-4401-A629-5FEFF14FD69F}" type="pres">
      <dgm:prSet presAssocID="{6D1CD50E-D1AA-4A4B-B0FD-F96ECBDBCD4C}" presName="vert1" presStyleCnt="0"/>
      <dgm:spPr/>
    </dgm:pt>
  </dgm:ptLst>
  <dgm:cxnLst>
    <dgm:cxn modelId="{1E662252-99C4-4CA9-9B20-CFA8C2ADBF08}" srcId="{7325E00D-11B2-4039-945F-8830DAF9DDBA}" destId="{6D1CD50E-D1AA-4A4B-B0FD-F96ECBDBCD4C}" srcOrd="8" destOrd="0" parTransId="{509269EF-C8DF-4CE8-A0CF-950F345AF7B4}" sibTransId="{40BE35A7-D38D-4243-8114-AB10CED61ABE}"/>
    <dgm:cxn modelId="{25635627-EC1F-4DA0-8382-22885769800B}" srcId="{7325E00D-11B2-4039-945F-8830DAF9DDBA}" destId="{47869213-9BC5-4580-A43F-341078C9373A}" srcOrd="3" destOrd="0" parTransId="{BBC14D02-D87C-4E44-9714-BE7CB28F1746}" sibTransId="{5116EB6E-6BFA-4743-8672-8761476F23FB}"/>
    <dgm:cxn modelId="{BA4D9AF8-F067-4489-A3E5-B9E7F09D0D03}" type="presOf" srcId="{A0D31B2B-3BB2-4F09-B7C3-D413D914E476}" destId="{168AB8E2-E6ED-43AB-8438-7769ABD20BC3}" srcOrd="0" destOrd="0" presId="urn:microsoft.com/office/officeart/2008/layout/LinedList"/>
    <dgm:cxn modelId="{806B1279-778D-4E30-94D8-F86A00DBCDA8}" srcId="{7325E00D-11B2-4039-945F-8830DAF9DDBA}" destId="{056F3578-B97A-48B4-8701-7ACAE0706C93}" srcOrd="5" destOrd="0" parTransId="{CCCC0552-1B67-432F-A704-ABB426186780}" sibTransId="{90A2A8C9-A6CB-4A77-A298-9CE3560840C3}"/>
    <dgm:cxn modelId="{3D60FAF9-9734-412F-BC02-FD23D09D398A}" type="presOf" srcId="{47869213-9BC5-4580-A43F-341078C9373A}" destId="{DAC996D1-3713-4968-AC77-80220637F451}" srcOrd="0" destOrd="0" presId="urn:microsoft.com/office/officeart/2008/layout/LinedList"/>
    <dgm:cxn modelId="{1D2D6480-CF4A-48AA-9A0D-A5562A115A4E}" srcId="{7325E00D-11B2-4039-945F-8830DAF9DDBA}" destId="{A0D31B2B-3BB2-4F09-B7C3-D413D914E476}" srcOrd="2" destOrd="0" parTransId="{76A991DE-2948-46BE-836F-5FEEC2BE4B70}" sibTransId="{E82C5D15-3B26-47AE-BF93-1D959E4B3EA7}"/>
    <dgm:cxn modelId="{93F7D96A-97E1-4AC3-A051-22B56F7922AF}" type="presOf" srcId="{7325E00D-11B2-4039-945F-8830DAF9DDBA}" destId="{8CAF4BE7-0E15-4715-BAB3-6D4B88D608F0}" srcOrd="0" destOrd="0" presId="urn:microsoft.com/office/officeart/2008/layout/LinedList"/>
    <dgm:cxn modelId="{D8303A10-6054-43EF-BDEC-8104FFA85948}" type="presOf" srcId="{C6BD21FD-31C0-45D2-AACF-DB6D0D11CE1B}" destId="{0A553792-3455-45B7-A927-D8DBD0BA903B}" srcOrd="0" destOrd="0" presId="urn:microsoft.com/office/officeart/2008/layout/LinedList"/>
    <dgm:cxn modelId="{E87D8784-3763-4609-A1BF-9FF8292DE1E0}" srcId="{7325E00D-11B2-4039-945F-8830DAF9DDBA}" destId="{B10E9C17-9D69-4DD4-AF74-B26F964E4B57}" srcOrd="1" destOrd="0" parTransId="{D0C32C29-ED65-45DF-8DDC-78203201D070}" sibTransId="{84502928-BBE3-45C9-9D2C-2D6F5EAC8614}"/>
    <dgm:cxn modelId="{94871F0B-1FB6-4E1E-A5CC-DCEB85149D0D}" type="presOf" srcId="{6D1CD50E-D1AA-4A4B-B0FD-F96ECBDBCD4C}" destId="{768E3B2F-1181-445F-8A52-1E7FDD58A32C}" srcOrd="0" destOrd="0" presId="urn:microsoft.com/office/officeart/2008/layout/LinedList"/>
    <dgm:cxn modelId="{00BD875A-B15E-42BF-95AF-94FBAB211195}" srcId="{7325E00D-11B2-4039-945F-8830DAF9DDBA}" destId="{A756E86C-34F8-4408-921E-3C37BB4C0328}" srcOrd="6" destOrd="0" parTransId="{7F076A8A-4667-40A9-BE7F-224AA7BF9FE7}" sibTransId="{CE4E15E5-9D66-4202-89C5-AE771E713BB7}"/>
    <dgm:cxn modelId="{1847F96A-0911-469F-BCD7-204492C3F7CE}" srcId="{7325E00D-11B2-4039-945F-8830DAF9DDBA}" destId="{9F136F8B-2056-4D90-A5AF-73C522231C6B}" srcOrd="7" destOrd="0" parTransId="{7FF90A22-C2B6-4541-8885-FD4931ED728F}" sibTransId="{E9B43AAD-02F3-4084-A99A-EC38345624C8}"/>
    <dgm:cxn modelId="{2B928DEA-1014-4047-8856-A15CC64869F0}" type="presOf" srcId="{A756E86C-34F8-4408-921E-3C37BB4C0328}" destId="{0E0215F8-7BE4-4DE5-9A75-974AB0121805}" srcOrd="0" destOrd="0" presId="urn:microsoft.com/office/officeart/2008/layout/LinedList"/>
    <dgm:cxn modelId="{8CD500F1-6084-4E71-889C-3B1A125F3754}" type="presOf" srcId="{056F3578-B97A-48B4-8701-7ACAE0706C93}" destId="{DD74ACF8-9B2E-4F77-924B-DE55FF1E5510}" srcOrd="0" destOrd="0" presId="urn:microsoft.com/office/officeart/2008/layout/LinedList"/>
    <dgm:cxn modelId="{DCD9D189-A193-4CED-A3DC-E43B65A83739}" srcId="{7325E00D-11B2-4039-945F-8830DAF9DDBA}" destId="{D98D105C-F351-4F0F-9F02-544A979815BD}" srcOrd="4" destOrd="0" parTransId="{D1E3E32F-5287-461D-A364-A0A7FB553F4F}" sibTransId="{E55A9A05-D8B5-4E03-9BE5-4B31F3795C56}"/>
    <dgm:cxn modelId="{BC8F4150-1649-428F-925F-0C1D5980E4C4}" type="presOf" srcId="{B10E9C17-9D69-4DD4-AF74-B26F964E4B57}" destId="{00833EFD-034B-42CE-92E9-1B58E219AF02}" srcOrd="0" destOrd="0" presId="urn:microsoft.com/office/officeart/2008/layout/LinedList"/>
    <dgm:cxn modelId="{200CE989-D67F-4359-93C5-7F5353A0E4A1}" type="presOf" srcId="{9F136F8B-2056-4D90-A5AF-73C522231C6B}" destId="{BE2597BF-51BE-4B12-80DC-ACC714DFA0DA}" srcOrd="0" destOrd="0" presId="urn:microsoft.com/office/officeart/2008/layout/LinedList"/>
    <dgm:cxn modelId="{22193BC9-8833-454A-9721-78E9743D44F5}" srcId="{7325E00D-11B2-4039-945F-8830DAF9DDBA}" destId="{C6BD21FD-31C0-45D2-AACF-DB6D0D11CE1B}" srcOrd="0" destOrd="0" parTransId="{22BFF259-5548-41C0-A79A-B9B7507BC0FC}" sibTransId="{4C4612C4-4620-4BA6-9FAF-BF19E750D21A}"/>
    <dgm:cxn modelId="{BEC30B4A-FEA0-453D-907B-DEF89035295A}" type="presOf" srcId="{D98D105C-F351-4F0F-9F02-544A979815BD}" destId="{3E3C0329-D614-4EC5-9792-30F229011D60}" srcOrd="0" destOrd="0" presId="urn:microsoft.com/office/officeart/2008/layout/LinedList"/>
    <dgm:cxn modelId="{4C430C4C-8BE1-4664-9604-FF8B791EEB8C}" type="presParOf" srcId="{8CAF4BE7-0E15-4715-BAB3-6D4B88D608F0}" destId="{2C96F0E8-8048-43DE-8D7E-DB473986EC77}" srcOrd="0" destOrd="0" presId="urn:microsoft.com/office/officeart/2008/layout/LinedList"/>
    <dgm:cxn modelId="{3799E314-1BD3-4EDB-AEDB-6547CF70AB69}" type="presParOf" srcId="{8CAF4BE7-0E15-4715-BAB3-6D4B88D608F0}" destId="{F7757DD4-0F32-4994-9A77-891D80366AF0}" srcOrd="1" destOrd="0" presId="urn:microsoft.com/office/officeart/2008/layout/LinedList"/>
    <dgm:cxn modelId="{33433A9A-4A7D-4878-B3A6-51CE34C891D5}" type="presParOf" srcId="{F7757DD4-0F32-4994-9A77-891D80366AF0}" destId="{0A553792-3455-45B7-A927-D8DBD0BA903B}" srcOrd="0" destOrd="0" presId="urn:microsoft.com/office/officeart/2008/layout/LinedList"/>
    <dgm:cxn modelId="{576225D2-00B2-455F-87BE-22A8D4DCFFB8}" type="presParOf" srcId="{F7757DD4-0F32-4994-9A77-891D80366AF0}" destId="{C8FB2719-AF3F-4B48-BCBF-9BF7A1E73EC7}" srcOrd="1" destOrd="0" presId="urn:microsoft.com/office/officeart/2008/layout/LinedList"/>
    <dgm:cxn modelId="{FAE0272F-B824-4570-9F93-DEA6AF23076A}" type="presParOf" srcId="{8CAF4BE7-0E15-4715-BAB3-6D4B88D608F0}" destId="{3886D9FC-E5EE-4E92-8F30-B6D7EE050967}" srcOrd="2" destOrd="0" presId="urn:microsoft.com/office/officeart/2008/layout/LinedList"/>
    <dgm:cxn modelId="{C59551A1-90AC-4DE1-86A1-7D575CB2F1E6}" type="presParOf" srcId="{8CAF4BE7-0E15-4715-BAB3-6D4B88D608F0}" destId="{E52CEC8B-827C-4DD8-89EB-356D07C42E4B}" srcOrd="3" destOrd="0" presId="urn:microsoft.com/office/officeart/2008/layout/LinedList"/>
    <dgm:cxn modelId="{8417C9E7-CE0C-4F88-A644-687082A75D34}" type="presParOf" srcId="{E52CEC8B-827C-4DD8-89EB-356D07C42E4B}" destId="{00833EFD-034B-42CE-92E9-1B58E219AF02}" srcOrd="0" destOrd="0" presId="urn:microsoft.com/office/officeart/2008/layout/LinedList"/>
    <dgm:cxn modelId="{4B89065A-B59A-4A36-8EA3-7428D439E85F}" type="presParOf" srcId="{E52CEC8B-827C-4DD8-89EB-356D07C42E4B}" destId="{6C41922B-772E-46A5-B0BC-BDFBEE14112E}" srcOrd="1" destOrd="0" presId="urn:microsoft.com/office/officeart/2008/layout/LinedList"/>
    <dgm:cxn modelId="{CFFFD7C0-9F6E-4A01-A183-959C531AD6E7}" type="presParOf" srcId="{8CAF4BE7-0E15-4715-BAB3-6D4B88D608F0}" destId="{6BC38621-B7E8-45A6-9A4F-791383217EA4}" srcOrd="4" destOrd="0" presId="urn:microsoft.com/office/officeart/2008/layout/LinedList"/>
    <dgm:cxn modelId="{92B1FC97-7537-4B0E-ABE7-6C956F082575}" type="presParOf" srcId="{8CAF4BE7-0E15-4715-BAB3-6D4B88D608F0}" destId="{84503769-4925-4A72-A59A-DFC495A5DEE9}" srcOrd="5" destOrd="0" presId="urn:microsoft.com/office/officeart/2008/layout/LinedList"/>
    <dgm:cxn modelId="{8DC85992-13C3-41E1-95A2-2B63EE233A36}" type="presParOf" srcId="{84503769-4925-4A72-A59A-DFC495A5DEE9}" destId="{168AB8E2-E6ED-43AB-8438-7769ABD20BC3}" srcOrd="0" destOrd="0" presId="urn:microsoft.com/office/officeart/2008/layout/LinedList"/>
    <dgm:cxn modelId="{165FC9B6-A04A-484C-9521-B62F7CEBAD49}" type="presParOf" srcId="{84503769-4925-4A72-A59A-DFC495A5DEE9}" destId="{465371E3-E56A-4B3F-A0ED-9E18245C2B3E}" srcOrd="1" destOrd="0" presId="urn:microsoft.com/office/officeart/2008/layout/LinedList"/>
    <dgm:cxn modelId="{3592BFE6-F87C-4A51-8C68-F544FC215B64}" type="presParOf" srcId="{8CAF4BE7-0E15-4715-BAB3-6D4B88D608F0}" destId="{E4C056F2-8902-4817-8243-72ADEE5499FF}" srcOrd="6" destOrd="0" presId="urn:microsoft.com/office/officeart/2008/layout/LinedList"/>
    <dgm:cxn modelId="{FEF84534-853B-4BFE-915F-4E3494F9A881}" type="presParOf" srcId="{8CAF4BE7-0E15-4715-BAB3-6D4B88D608F0}" destId="{4E88553A-E470-4F41-A9D9-1B74E613DB20}" srcOrd="7" destOrd="0" presId="urn:microsoft.com/office/officeart/2008/layout/LinedList"/>
    <dgm:cxn modelId="{6897F0AA-4747-4395-BBC6-6DBC08203E2F}" type="presParOf" srcId="{4E88553A-E470-4F41-A9D9-1B74E613DB20}" destId="{DAC996D1-3713-4968-AC77-80220637F451}" srcOrd="0" destOrd="0" presId="urn:microsoft.com/office/officeart/2008/layout/LinedList"/>
    <dgm:cxn modelId="{5C5886A7-4C2C-40A1-8857-3737C62C3005}" type="presParOf" srcId="{4E88553A-E470-4F41-A9D9-1B74E613DB20}" destId="{D5A88174-431E-43FB-90F9-9D2B3059B1E3}" srcOrd="1" destOrd="0" presId="urn:microsoft.com/office/officeart/2008/layout/LinedList"/>
    <dgm:cxn modelId="{8AA0614B-B493-400A-9738-2F0054ACC8FB}" type="presParOf" srcId="{8CAF4BE7-0E15-4715-BAB3-6D4B88D608F0}" destId="{9E921B9F-E900-4A61-B239-D9A0AABA3C86}" srcOrd="8" destOrd="0" presId="urn:microsoft.com/office/officeart/2008/layout/LinedList"/>
    <dgm:cxn modelId="{208ED66B-1583-4CDE-ABBA-5C5307283F5B}" type="presParOf" srcId="{8CAF4BE7-0E15-4715-BAB3-6D4B88D608F0}" destId="{35452C0C-23FD-4036-992D-67632C4B44CC}" srcOrd="9" destOrd="0" presId="urn:microsoft.com/office/officeart/2008/layout/LinedList"/>
    <dgm:cxn modelId="{77780269-EA37-4A8A-A38D-B46F58843778}" type="presParOf" srcId="{35452C0C-23FD-4036-992D-67632C4B44CC}" destId="{3E3C0329-D614-4EC5-9792-30F229011D60}" srcOrd="0" destOrd="0" presId="urn:microsoft.com/office/officeart/2008/layout/LinedList"/>
    <dgm:cxn modelId="{7E711B5E-ED22-487C-A1AE-DBE1DA800B01}" type="presParOf" srcId="{35452C0C-23FD-4036-992D-67632C4B44CC}" destId="{685459B8-1EE7-467E-AE9B-B1FCA077C4FF}" srcOrd="1" destOrd="0" presId="urn:microsoft.com/office/officeart/2008/layout/LinedList"/>
    <dgm:cxn modelId="{D07D10D0-AA23-4C8D-A8C0-F313003A1FEA}" type="presParOf" srcId="{8CAF4BE7-0E15-4715-BAB3-6D4B88D608F0}" destId="{4EB4A23F-88B4-4DD9-BCD3-0CF0F08F2F2F}" srcOrd="10" destOrd="0" presId="urn:microsoft.com/office/officeart/2008/layout/LinedList"/>
    <dgm:cxn modelId="{3498A080-1E08-4DB2-ACE2-1BB74BCA019C}" type="presParOf" srcId="{8CAF4BE7-0E15-4715-BAB3-6D4B88D608F0}" destId="{D820FC78-0A13-409A-B9B3-078D4A38B7CC}" srcOrd="11" destOrd="0" presId="urn:microsoft.com/office/officeart/2008/layout/LinedList"/>
    <dgm:cxn modelId="{592DABE3-5C43-45FB-A695-3DBC072BE119}" type="presParOf" srcId="{D820FC78-0A13-409A-B9B3-078D4A38B7CC}" destId="{DD74ACF8-9B2E-4F77-924B-DE55FF1E5510}" srcOrd="0" destOrd="0" presId="urn:microsoft.com/office/officeart/2008/layout/LinedList"/>
    <dgm:cxn modelId="{1B8A9021-915B-4E92-9833-33736BD0EC67}" type="presParOf" srcId="{D820FC78-0A13-409A-B9B3-078D4A38B7CC}" destId="{9E048800-4A81-4955-90DE-61F660486B0E}" srcOrd="1" destOrd="0" presId="urn:microsoft.com/office/officeart/2008/layout/LinedList"/>
    <dgm:cxn modelId="{A2D76E86-6392-4F6E-8B1E-90B51386AAC8}" type="presParOf" srcId="{8CAF4BE7-0E15-4715-BAB3-6D4B88D608F0}" destId="{130EC1EB-6D1B-4D61-99C0-F5AA6267CBFA}" srcOrd="12" destOrd="0" presId="urn:microsoft.com/office/officeart/2008/layout/LinedList"/>
    <dgm:cxn modelId="{3A821059-A03B-4222-8522-07F3E23AA919}" type="presParOf" srcId="{8CAF4BE7-0E15-4715-BAB3-6D4B88D608F0}" destId="{46A3DA7A-5AD8-40A2-B6EF-AFDF71D797FA}" srcOrd="13" destOrd="0" presId="urn:microsoft.com/office/officeart/2008/layout/LinedList"/>
    <dgm:cxn modelId="{21ED4641-59E3-4099-975C-BAA72A99E58E}" type="presParOf" srcId="{46A3DA7A-5AD8-40A2-B6EF-AFDF71D797FA}" destId="{0E0215F8-7BE4-4DE5-9A75-974AB0121805}" srcOrd="0" destOrd="0" presId="urn:microsoft.com/office/officeart/2008/layout/LinedList"/>
    <dgm:cxn modelId="{69548356-6AB4-489F-AF86-7E90D46F060C}" type="presParOf" srcId="{46A3DA7A-5AD8-40A2-B6EF-AFDF71D797FA}" destId="{60F981D3-9164-4D42-BD91-7220B3898B04}" srcOrd="1" destOrd="0" presId="urn:microsoft.com/office/officeart/2008/layout/LinedList"/>
    <dgm:cxn modelId="{45EF8DB3-641E-4717-A6CD-866EBD26577F}" type="presParOf" srcId="{8CAF4BE7-0E15-4715-BAB3-6D4B88D608F0}" destId="{6FE6B142-EC70-479D-81F2-3EE696D2AE4D}" srcOrd="14" destOrd="0" presId="urn:microsoft.com/office/officeart/2008/layout/LinedList"/>
    <dgm:cxn modelId="{B5FBA7C9-4521-4E44-BDBF-3F2B05D5C3F6}" type="presParOf" srcId="{8CAF4BE7-0E15-4715-BAB3-6D4B88D608F0}" destId="{9D47A93B-BC13-4E0A-B90D-0CC6C500CAA6}" srcOrd="15" destOrd="0" presId="urn:microsoft.com/office/officeart/2008/layout/LinedList"/>
    <dgm:cxn modelId="{33664662-F8E2-4137-9BD4-1937618E5D9E}" type="presParOf" srcId="{9D47A93B-BC13-4E0A-B90D-0CC6C500CAA6}" destId="{BE2597BF-51BE-4B12-80DC-ACC714DFA0DA}" srcOrd="0" destOrd="0" presId="urn:microsoft.com/office/officeart/2008/layout/LinedList"/>
    <dgm:cxn modelId="{457E8797-6903-433D-8AE8-F45B51BF51D7}" type="presParOf" srcId="{9D47A93B-BC13-4E0A-B90D-0CC6C500CAA6}" destId="{51A26A5D-8BE8-4FC5-8A8D-31E8A2FB5B68}" srcOrd="1" destOrd="0" presId="urn:microsoft.com/office/officeart/2008/layout/LinedList"/>
    <dgm:cxn modelId="{B499B3DF-24F4-40EC-BE40-E403674D0D2E}" type="presParOf" srcId="{8CAF4BE7-0E15-4715-BAB3-6D4B88D608F0}" destId="{9B258E6F-A2C6-487B-BE68-4165ED51E014}" srcOrd="16" destOrd="0" presId="urn:microsoft.com/office/officeart/2008/layout/LinedList"/>
    <dgm:cxn modelId="{FAE51454-860E-4B27-8E80-B445A80EE70B}" type="presParOf" srcId="{8CAF4BE7-0E15-4715-BAB3-6D4B88D608F0}" destId="{0AAF4232-DF1C-4AC4-8B47-9ED224FD4ABE}" srcOrd="17" destOrd="0" presId="urn:microsoft.com/office/officeart/2008/layout/LinedList"/>
    <dgm:cxn modelId="{459C8C65-9C3A-4E18-8F3F-1613447CAE9A}" type="presParOf" srcId="{0AAF4232-DF1C-4AC4-8B47-9ED224FD4ABE}" destId="{768E3B2F-1181-445F-8A52-1E7FDD58A32C}" srcOrd="0" destOrd="0" presId="urn:microsoft.com/office/officeart/2008/layout/LinedList"/>
    <dgm:cxn modelId="{7A6EFC72-310B-4471-89A8-CD28281B861F}" type="presParOf" srcId="{0AAF4232-DF1C-4AC4-8B47-9ED224FD4ABE}" destId="{AB835E0E-C65C-4401-A629-5FEFF14FD6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80B63-F98D-472D-8472-DFF8BCA071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3610FE-FB13-4912-8812-87DEA1C555FC}">
      <dgm:prSet custT="1"/>
      <dgm:spPr/>
      <dgm:t>
        <a:bodyPr/>
        <a:lstStyle/>
        <a:p>
          <a:pPr rtl="0"/>
          <a:r>
            <a:rPr lang="ro-RO" sz="2800" dirty="0">
              <a:solidFill>
                <a:schemeClr val="tx1"/>
              </a:solidFill>
            </a:rPr>
            <a:t>Agent patogen </a:t>
          </a:r>
          <a:r>
            <a:rPr lang="ro-RO" sz="2800" b="1" dirty="0">
              <a:solidFill>
                <a:schemeClr val="tx1"/>
              </a:solidFill>
            </a:rPr>
            <a:t>probabil</a:t>
          </a:r>
          <a:endParaRPr lang="ru-RU" sz="2800" b="1" dirty="0">
            <a:solidFill>
              <a:schemeClr val="tx1"/>
            </a:solidFill>
          </a:endParaRPr>
        </a:p>
      </dgm:t>
    </dgm:pt>
    <dgm:pt modelId="{C5716FF1-C762-4010-94C6-6E37E1BBC086}" type="parTrans" cxnId="{43A112B0-42B9-4534-9895-7B3256A41B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8236AE-E1D2-4B7B-8CB7-F8A8AE00A640}" type="sibTrans" cxnId="{43A112B0-42B9-4534-9895-7B3256A41B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AE3E6E-98EA-4A18-80E9-D7B825B7C660}">
      <dgm:prSet/>
      <dgm:spPr/>
      <dgm:t>
        <a:bodyPr/>
        <a:lstStyle/>
        <a:p>
          <a:pPr rtl="0"/>
          <a:r>
            <a:rPr lang="ro-RO" dirty="0">
              <a:solidFill>
                <a:schemeClr val="tx1"/>
              </a:solidFill>
            </a:rPr>
            <a:t>S</a:t>
          </a:r>
          <a:r>
            <a:rPr lang="en-US" dirty="0">
              <a:solidFill>
                <a:schemeClr val="tx1"/>
              </a:solidFill>
            </a:rPr>
            <a:t>e </a:t>
          </a:r>
          <a:r>
            <a:rPr lang="en-US" dirty="0" err="1">
              <a:solidFill>
                <a:schemeClr val="tx1"/>
              </a:solidFill>
            </a:rPr>
            <a:t>formulează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doar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ipoteză</a:t>
          </a:r>
          <a:r>
            <a:rPr lang="en-US" dirty="0">
              <a:solidFill>
                <a:schemeClr val="tx1"/>
              </a:solidFill>
            </a:rPr>
            <a:t> cu </a:t>
          </a:r>
          <a:r>
            <a:rPr lang="en-US" dirty="0" err="1">
              <a:solidFill>
                <a:schemeClr val="tx1"/>
              </a:solidFill>
            </a:rPr>
            <a:t>privire</a:t>
          </a:r>
          <a:r>
            <a:rPr lang="en-US" dirty="0">
              <a:solidFill>
                <a:schemeClr val="tx1"/>
              </a:solidFill>
            </a:rPr>
            <a:t> la </a:t>
          </a:r>
          <a:r>
            <a:rPr lang="en-US" dirty="0" err="1">
              <a:solidFill>
                <a:schemeClr val="tx1"/>
              </a:solidFill>
            </a:rPr>
            <a:t>ce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bacterii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putea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provoca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infecție</a:t>
          </a:r>
          <a:endParaRPr lang="ru-RU" dirty="0">
            <a:solidFill>
              <a:schemeClr val="tx1"/>
            </a:solidFill>
          </a:endParaRPr>
        </a:p>
      </dgm:t>
    </dgm:pt>
    <dgm:pt modelId="{FA08BA02-EDF9-4191-A13B-4708B2185945}" type="parTrans" cxnId="{69B1F523-9BA9-442A-82E9-90C52B0D53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C94BD9-26C4-4817-ADA6-528237CF6378}" type="sibTrans" cxnId="{69B1F523-9BA9-442A-82E9-90C52B0D53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AD8C9-5B9A-4DAC-A0A3-9084EF9BAA87}" type="pres">
      <dgm:prSet presAssocID="{2AE80B63-F98D-472D-8472-DFF8BCA071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B46AF1-CB65-42E5-963D-5F068F0C24FD}" type="pres">
      <dgm:prSet presAssocID="{FD3610FE-FB13-4912-8812-87DEA1C555FC}" presName="root" presStyleCnt="0"/>
      <dgm:spPr/>
    </dgm:pt>
    <dgm:pt modelId="{AAE1124B-3A42-46EB-9DE4-632BF8EC44B2}" type="pres">
      <dgm:prSet presAssocID="{FD3610FE-FB13-4912-8812-87DEA1C555FC}" presName="rootComposite" presStyleCnt="0"/>
      <dgm:spPr/>
    </dgm:pt>
    <dgm:pt modelId="{35EABC7C-47E5-4F8A-B628-72E083E32F4E}" type="pres">
      <dgm:prSet presAssocID="{FD3610FE-FB13-4912-8812-87DEA1C555FC}" presName="rootText" presStyleLbl="node1" presStyleIdx="0" presStyleCnt="1"/>
      <dgm:spPr/>
      <dgm:t>
        <a:bodyPr/>
        <a:lstStyle/>
        <a:p>
          <a:endParaRPr lang="ru-RU"/>
        </a:p>
      </dgm:t>
    </dgm:pt>
    <dgm:pt modelId="{64273576-43D6-4C67-BB2A-AF89A595495D}" type="pres">
      <dgm:prSet presAssocID="{FD3610FE-FB13-4912-8812-87DEA1C555FC}" presName="rootConnector" presStyleLbl="node1" presStyleIdx="0" presStyleCnt="1"/>
      <dgm:spPr/>
      <dgm:t>
        <a:bodyPr/>
        <a:lstStyle/>
        <a:p>
          <a:endParaRPr lang="ru-RU"/>
        </a:p>
      </dgm:t>
    </dgm:pt>
    <dgm:pt modelId="{D51DA316-0F6E-46EF-B76B-CBC74AA8AD41}" type="pres">
      <dgm:prSet presAssocID="{FD3610FE-FB13-4912-8812-87DEA1C555FC}" presName="childShape" presStyleCnt="0"/>
      <dgm:spPr/>
    </dgm:pt>
    <dgm:pt modelId="{85CDAACB-5305-439B-9171-E9E7DEC8DFB6}" type="pres">
      <dgm:prSet presAssocID="{FA08BA02-EDF9-4191-A13B-4708B2185945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19CF637-6FB5-4CF1-88CA-9E03A6D559D9}" type="pres">
      <dgm:prSet presAssocID="{3DAE3E6E-98EA-4A18-80E9-D7B825B7C660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05EAA-9F01-4D52-B6BB-DA5A73F3E488}" type="presOf" srcId="{3DAE3E6E-98EA-4A18-80E9-D7B825B7C660}" destId="{519CF637-6FB5-4CF1-88CA-9E03A6D559D9}" srcOrd="0" destOrd="0" presId="urn:microsoft.com/office/officeart/2005/8/layout/hierarchy3"/>
    <dgm:cxn modelId="{8DBC4D67-8B7A-46C2-9D18-47635B00AFED}" type="presOf" srcId="{FD3610FE-FB13-4912-8812-87DEA1C555FC}" destId="{35EABC7C-47E5-4F8A-B628-72E083E32F4E}" srcOrd="0" destOrd="0" presId="urn:microsoft.com/office/officeart/2005/8/layout/hierarchy3"/>
    <dgm:cxn modelId="{BDE49BF5-EFF4-42EE-8C4D-91B7C1EB0FEC}" type="presOf" srcId="{FD3610FE-FB13-4912-8812-87DEA1C555FC}" destId="{64273576-43D6-4C67-BB2A-AF89A595495D}" srcOrd="1" destOrd="0" presId="urn:microsoft.com/office/officeart/2005/8/layout/hierarchy3"/>
    <dgm:cxn modelId="{457048EB-4763-4358-AD24-133DAF9300E9}" type="presOf" srcId="{2AE80B63-F98D-472D-8472-DFF8BCA0715D}" destId="{3A5AD8C9-5B9A-4DAC-A0A3-9084EF9BAA87}" srcOrd="0" destOrd="0" presId="urn:microsoft.com/office/officeart/2005/8/layout/hierarchy3"/>
    <dgm:cxn modelId="{5B9DE88C-E251-43A3-A400-0B6CB0CEF6A0}" type="presOf" srcId="{FA08BA02-EDF9-4191-A13B-4708B2185945}" destId="{85CDAACB-5305-439B-9171-E9E7DEC8DFB6}" srcOrd="0" destOrd="0" presId="urn:microsoft.com/office/officeart/2005/8/layout/hierarchy3"/>
    <dgm:cxn modelId="{43A112B0-42B9-4534-9895-7B3256A41B12}" srcId="{2AE80B63-F98D-472D-8472-DFF8BCA0715D}" destId="{FD3610FE-FB13-4912-8812-87DEA1C555FC}" srcOrd="0" destOrd="0" parTransId="{C5716FF1-C762-4010-94C6-6E37E1BBC086}" sibTransId="{E28236AE-E1D2-4B7B-8CB7-F8A8AE00A640}"/>
    <dgm:cxn modelId="{69B1F523-9BA9-442A-82E9-90C52B0D532E}" srcId="{FD3610FE-FB13-4912-8812-87DEA1C555FC}" destId="{3DAE3E6E-98EA-4A18-80E9-D7B825B7C660}" srcOrd="0" destOrd="0" parTransId="{FA08BA02-EDF9-4191-A13B-4708B2185945}" sibTransId="{44C94BD9-26C4-4817-ADA6-528237CF6378}"/>
    <dgm:cxn modelId="{24525F56-8BBF-4532-89AB-60435254C7D2}" type="presParOf" srcId="{3A5AD8C9-5B9A-4DAC-A0A3-9084EF9BAA87}" destId="{56B46AF1-CB65-42E5-963D-5F068F0C24FD}" srcOrd="0" destOrd="0" presId="urn:microsoft.com/office/officeart/2005/8/layout/hierarchy3"/>
    <dgm:cxn modelId="{BCB0CD26-207B-4483-B65A-36F502BE48C2}" type="presParOf" srcId="{56B46AF1-CB65-42E5-963D-5F068F0C24FD}" destId="{AAE1124B-3A42-46EB-9DE4-632BF8EC44B2}" srcOrd="0" destOrd="0" presId="urn:microsoft.com/office/officeart/2005/8/layout/hierarchy3"/>
    <dgm:cxn modelId="{FD9A72B6-467C-4365-B2E4-9E7E06EED749}" type="presParOf" srcId="{AAE1124B-3A42-46EB-9DE4-632BF8EC44B2}" destId="{35EABC7C-47E5-4F8A-B628-72E083E32F4E}" srcOrd="0" destOrd="0" presId="urn:microsoft.com/office/officeart/2005/8/layout/hierarchy3"/>
    <dgm:cxn modelId="{A64176F3-E041-4E17-A42A-4F44E703B269}" type="presParOf" srcId="{AAE1124B-3A42-46EB-9DE4-632BF8EC44B2}" destId="{64273576-43D6-4C67-BB2A-AF89A595495D}" srcOrd="1" destOrd="0" presId="urn:microsoft.com/office/officeart/2005/8/layout/hierarchy3"/>
    <dgm:cxn modelId="{09161FB1-E511-43C7-9093-F3042DBA203F}" type="presParOf" srcId="{56B46AF1-CB65-42E5-963D-5F068F0C24FD}" destId="{D51DA316-0F6E-46EF-B76B-CBC74AA8AD41}" srcOrd="1" destOrd="0" presId="urn:microsoft.com/office/officeart/2005/8/layout/hierarchy3"/>
    <dgm:cxn modelId="{817B2FA3-3835-4EDB-B219-B7B6A765F16F}" type="presParOf" srcId="{D51DA316-0F6E-46EF-B76B-CBC74AA8AD41}" destId="{85CDAACB-5305-439B-9171-E9E7DEC8DFB6}" srcOrd="0" destOrd="0" presId="urn:microsoft.com/office/officeart/2005/8/layout/hierarchy3"/>
    <dgm:cxn modelId="{A5323C19-F9C7-4442-BF73-D93B453C7AD7}" type="presParOf" srcId="{D51DA316-0F6E-46EF-B76B-CBC74AA8AD41}" destId="{519CF637-6FB5-4CF1-88CA-9E03A6D559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E80B63-F98D-472D-8472-DFF8BCA071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3610FE-FB13-4912-8812-87DEA1C555FC}">
      <dgm:prSet custT="1"/>
      <dgm:spPr/>
      <dgm:t>
        <a:bodyPr/>
        <a:lstStyle/>
        <a:p>
          <a:pPr rtl="0"/>
          <a:r>
            <a:rPr lang="ro-RO" sz="2800" b="1" dirty="0">
              <a:solidFill>
                <a:schemeClr val="tx1"/>
              </a:solidFill>
            </a:rPr>
            <a:t>Selectarea AB </a:t>
          </a:r>
          <a:r>
            <a:rPr lang="ro-RO" sz="2800" dirty="0">
              <a:solidFill>
                <a:schemeClr val="tx1"/>
              </a:solidFill>
            </a:rPr>
            <a:t>pentru agent patogen probabil</a:t>
          </a:r>
          <a:endParaRPr lang="ru-RU" sz="2800" dirty="0">
            <a:solidFill>
              <a:schemeClr val="tx1"/>
            </a:solidFill>
          </a:endParaRPr>
        </a:p>
      </dgm:t>
    </dgm:pt>
    <dgm:pt modelId="{C5716FF1-C762-4010-94C6-6E37E1BBC086}" type="parTrans" cxnId="{43A112B0-42B9-4534-9895-7B3256A41B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8236AE-E1D2-4B7B-8CB7-F8A8AE00A640}" type="sibTrans" cxnId="{43A112B0-42B9-4534-9895-7B3256A41B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AE3E6E-98EA-4A18-80E9-D7B825B7C66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 </a:t>
          </a:r>
          <a:r>
            <a:rPr lang="en-US" dirty="0" err="1">
              <a:solidFill>
                <a:schemeClr val="tx1"/>
              </a:solidFill>
            </a:rPr>
            <a:t>iau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considerare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tratamentele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anterioare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ale </a:t>
          </a:r>
          <a:r>
            <a:rPr lang="en-US" dirty="0" err="1">
              <a:solidFill>
                <a:schemeClr val="tx1"/>
              </a:solidFill>
            </a:rPr>
            <a:t>pacientului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și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date despre </a:t>
          </a:r>
          <a:r>
            <a:rPr lang="en-US" b="1" dirty="0" err="1">
              <a:solidFill>
                <a:schemeClr val="tx1"/>
              </a:solidFill>
            </a:rPr>
            <a:t>rezistență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ro-RO" b="1" dirty="0">
              <a:solidFill>
                <a:schemeClr val="tx1"/>
              </a:solidFill>
            </a:rPr>
            <a:t>spitalicească</a:t>
          </a:r>
          <a:endParaRPr lang="ru-RU" b="1" dirty="0">
            <a:solidFill>
              <a:schemeClr val="tx1"/>
            </a:solidFill>
          </a:endParaRPr>
        </a:p>
      </dgm:t>
    </dgm:pt>
    <dgm:pt modelId="{FA08BA02-EDF9-4191-A13B-4708B2185945}" type="parTrans" cxnId="{69B1F523-9BA9-442A-82E9-90C52B0D53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C94BD9-26C4-4817-ADA6-528237CF6378}" type="sibTrans" cxnId="{69B1F523-9BA9-442A-82E9-90C52B0D53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5AD8C9-5B9A-4DAC-A0A3-9084EF9BAA87}" type="pres">
      <dgm:prSet presAssocID="{2AE80B63-F98D-472D-8472-DFF8BCA071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B46AF1-CB65-42E5-963D-5F068F0C24FD}" type="pres">
      <dgm:prSet presAssocID="{FD3610FE-FB13-4912-8812-87DEA1C555FC}" presName="root" presStyleCnt="0"/>
      <dgm:spPr/>
    </dgm:pt>
    <dgm:pt modelId="{AAE1124B-3A42-46EB-9DE4-632BF8EC44B2}" type="pres">
      <dgm:prSet presAssocID="{FD3610FE-FB13-4912-8812-87DEA1C555FC}" presName="rootComposite" presStyleCnt="0"/>
      <dgm:spPr/>
    </dgm:pt>
    <dgm:pt modelId="{35EABC7C-47E5-4F8A-B628-72E083E32F4E}" type="pres">
      <dgm:prSet presAssocID="{FD3610FE-FB13-4912-8812-87DEA1C555FC}" presName="rootText" presStyleLbl="node1" presStyleIdx="0" presStyleCnt="1"/>
      <dgm:spPr/>
      <dgm:t>
        <a:bodyPr/>
        <a:lstStyle/>
        <a:p>
          <a:endParaRPr lang="ru-RU"/>
        </a:p>
      </dgm:t>
    </dgm:pt>
    <dgm:pt modelId="{64273576-43D6-4C67-BB2A-AF89A595495D}" type="pres">
      <dgm:prSet presAssocID="{FD3610FE-FB13-4912-8812-87DEA1C555FC}" presName="rootConnector" presStyleLbl="node1" presStyleIdx="0" presStyleCnt="1"/>
      <dgm:spPr/>
      <dgm:t>
        <a:bodyPr/>
        <a:lstStyle/>
        <a:p>
          <a:endParaRPr lang="ru-RU"/>
        </a:p>
      </dgm:t>
    </dgm:pt>
    <dgm:pt modelId="{D51DA316-0F6E-46EF-B76B-CBC74AA8AD41}" type="pres">
      <dgm:prSet presAssocID="{FD3610FE-FB13-4912-8812-87DEA1C555FC}" presName="childShape" presStyleCnt="0"/>
      <dgm:spPr/>
    </dgm:pt>
    <dgm:pt modelId="{85CDAACB-5305-439B-9171-E9E7DEC8DFB6}" type="pres">
      <dgm:prSet presAssocID="{FA08BA02-EDF9-4191-A13B-4708B2185945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19CF637-6FB5-4CF1-88CA-9E03A6D559D9}" type="pres">
      <dgm:prSet presAssocID="{3DAE3E6E-98EA-4A18-80E9-D7B825B7C660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FF1B2-E102-4966-AADE-6388FD16475A}" type="presOf" srcId="{FA08BA02-EDF9-4191-A13B-4708B2185945}" destId="{85CDAACB-5305-439B-9171-E9E7DEC8DFB6}" srcOrd="0" destOrd="0" presId="urn:microsoft.com/office/officeart/2005/8/layout/hierarchy3"/>
    <dgm:cxn modelId="{F92750A9-C065-4C4D-85D0-ABA32D5FF0E7}" type="presOf" srcId="{3DAE3E6E-98EA-4A18-80E9-D7B825B7C660}" destId="{519CF637-6FB5-4CF1-88CA-9E03A6D559D9}" srcOrd="0" destOrd="0" presId="urn:microsoft.com/office/officeart/2005/8/layout/hierarchy3"/>
    <dgm:cxn modelId="{B96235C8-C193-4AFD-BC74-1C9AB7553A8B}" type="presOf" srcId="{FD3610FE-FB13-4912-8812-87DEA1C555FC}" destId="{64273576-43D6-4C67-BB2A-AF89A595495D}" srcOrd="1" destOrd="0" presId="urn:microsoft.com/office/officeart/2005/8/layout/hierarchy3"/>
    <dgm:cxn modelId="{553B0C0C-07CD-4903-AE16-D376E6F72B76}" type="presOf" srcId="{2AE80B63-F98D-472D-8472-DFF8BCA0715D}" destId="{3A5AD8C9-5B9A-4DAC-A0A3-9084EF9BAA87}" srcOrd="0" destOrd="0" presId="urn:microsoft.com/office/officeart/2005/8/layout/hierarchy3"/>
    <dgm:cxn modelId="{145763D0-670B-49F3-8A04-F540D57DACC7}" type="presOf" srcId="{FD3610FE-FB13-4912-8812-87DEA1C555FC}" destId="{35EABC7C-47E5-4F8A-B628-72E083E32F4E}" srcOrd="0" destOrd="0" presId="urn:microsoft.com/office/officeart/2005/8/layout/hierarchy3"/>
    <dgm:cxn modelId="{43A112B0-42B9-4534-9895-7B3256A41B12}" srcId="{2AE80B63-F98D-472D-8472-DFF8BCA0715D}" destId="{FD3610FE-FB13-4912-8812-87DEA1C555FC}" srcOrd="0" destOrd="0" parTransId="{C5716FF1-C762-4010-94C6-6E37E1BBC086}" sibTransId="{E28236AE-E1D2-4B7B-8CB7-F8A8AE00A640}"/>
    <dgm:cxn modelId="{69B1F523-9BA9-442A-82E9-90C52B0D532E}" srcId="{FD3610FE-FB13-4912-8812-87DEA1C555FC}" destId="{3DAE3E6E-98EA-4A18-80E9-D7B825B7C660}" srcOrd="0" destOrd="0" parTransId="{FA08BA02-EDF9-4191-A13B-4708B2185945}" sibTransId="{44C94BD9-26C4-4817-ADA6-528237CF6378}"/>
    <dgm:cxn modelId="{A08FE57B-4D18-4C53-AF25-BE38EE6B1390}" type="presParOf" srcId="{3A5AD8C9-5B9A-4DAC-A0A3-9084EF9BAA87}" destId="{56B46AF1-CB65-42E5-963D-5F068F0C24FD}" srcOrd="0" destOrd="0" presId="urn:microsoft.com/office/officeart/2005/8/layout/hierarchy3"/>
    <dgm:cxn modelId="{C1AAD5C0-F887-426D-B032-4DB09C3D01A5}" type="presParOf" srcId="{56B46AF1-CB65-42E5-963D-5F068F0C24FD}" destId="{AAE1124B-3A42-46EB-9DE4-632BF8EC44B2}" srcOrd="0" destOrd="0" presId="urn:microsoft.com/office/officeart/2005/8/layout/hierarchy3"/>
    <dgm:cxn modelId="{82A40D73-1F1F-448B-9E0F-D4C45744BBF8}" type="presParOf" srcId="{AAE1124B-3A42-46EB-9DE4-632BF8EC44B2}" destId="{35EABC7C-47E5-4F8A-B628-72E083E32F4E}" srcOrd="0" destOrd="0" presId="urn:microsoft.com/office/officeart/2005/8/layout/hierarchy3"/>
    <dgm:cxn modelId="{52847388-87AC-4E9F-A6FB-A44D6742A137}" type="presParOf" srcId="{AAE1124B-3A42-46EB-9DE4-632BF8EC44B2}" destId="{64273576-43D6-4C67-BB2A-AF89A595495D}" srcOrd="1" destOrd="0" presId="urn:microsoft.com/office/officeart/2005/8/layout/hierarchy3"/>
    <dgm:cxn modelId="{E02D0D18-788E-4D83-8D74-45EB398A6EEF}" type="presParOf" srcId="{56B46AF1-CB65-42E5-963D-5F068F0C24FD}" destId="{D51DA316-0F6E-46EF-B76B-CBC74AA8AD41}" srcOrd="1" destOrd="0" presId="urn:microsoft.com/office/officeart/2005/8/layout/hierarchy3"/>
    <dgm:cxn modelId="{A0955D28-E23E-47E4-B4AF-FC6EADE64936}" type="presParOf" srcId="{D51DA316-0F6E-46EF-B76B-CBC74AA8AD41}" destId="{85CDAACB-5305-439B-9171-E9E7DEC8DFB6}" srcOrd="0" destOrd="0" presId="urn:microsoft.com/office/officeart/2005/8/layout/hierarchy3"/>
    <dgm:cxn modelId="{33F1D5C0-EEDB-462B-96C8-3506362A9B10}" type="presParOf" srcId="{D51DA316-0F6E-46EF-B76B-CBC74AA8AD41}" destId="{519CF637-6FB5-4CF1-88CA-9E03A6D559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C668ED-E24A-4DDA-AC25-254BA90832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CE6C13-6D59-4226-AC6E-EC7589D53BD0}">
      <dgm:prSet custT="1"/>
      <dgm:spPr/>
      <dgm:t>
        <a:bodyPr/>
        <a:lstStyle/>
        <a:p>
          <a:pPr rtl="0"/>
          <a:r>
            <a:rPr lang="ro-RO" sz="2000" b="1" dirty="0">
              <a:solidFill>
                <a:schemeClr val="tx1"/>
              </a:solidFill>
            </a:rPr>
            <a:t>3</a:t>
          </a:r>
          <a:r>
            <a:rPr lang="ro-RO" sz="1800" dirty="0">
              <a:solidFill>
                <a:schemeClr val="tx1"/>
              </a:solidFill>
            </a:rPr>
            <a:t>. </a:t>
          </a:r>
          <a:r>
            <a:rPr lang="en-US" sz="2000" b="1" dirty="0" err="1">
              <a:solidFill>
                <a:schemeClr val="tx1"/>
              </a:solidFill>
            </a:rPr>
            <a:t>Evaluarea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ro-RO" sz="2000" b="1" dirty="0">
              <a:solidFill>
                <a:schemeClr val="tx1"/>
              </a:solidFill>
            </a:rPr>
            <a:t>c</a:t>
          </a:r>
          <a:r>
            <a:rPr lang="en-US" sz="2000" b="1" dirty="0" err="1">
              <a:solidFill>
                <a:schemeClr val="tx1"/>
              </a:solidFill>
            </a:rPr>
            <a:t>apacității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ro-RO" sz="2000" b="1" dirty="0">
              <a:solidFill>
                <a:schemeClr val="tx1"/>
              </a:solidFill>
            </a:rPr>
            <a:t>a</a:t>
          </a:r>
          <a:r>
            <a:rPr lang="en-US" sz="2000" b="1" dirty="0" err="1">
              <a:solidFill>
                <a:schemeClr val="tx1"/>
              </a:solidFill>
            </a:rPr>
            <a:t>ntibioticelor</a:t>
          </a:r>
          <a:r>
            <a:rPr lang="en-US" sz="2000" b="1" dirty="0">
              <a:solidFill>
                <a:schemeClr val="tx1"/>
              </a:solidFill>
            </a:rPr>
            <a:t> de a </a:t>
          </a:r>
          <a:r>
            <a:rPr lang="ro-RO" sz="2000" b="1" dirty="0">
              <a:solidFill>
                <a:schemeClr val="tx1"/>
              </a:solidFill>
            </a:rPr>
            <a:t>a</a:t>
          </a:r>
          <a:r>
            <a:rPr lang="en-US" sz="2000" b="1" dirty="0">
              <a:solidFill>
                <a:schemeClr val="tx1"/>
              </a:solidFill>
            </a:rPr>
            <a:t>tinge </a:t>
          </a:r>
          <a:r>
            <a:rPr lang="ro-RO" sz="2000" b="1" dirty="0">
              <a:solidFill>
                <a:schemeClr val="tx1"/>
              </a:solidFill>
            </a:rPr>
            <a:t>c</a:t>
          </a:r>
          <a:r>
            <a:rPr lang="en-US" sz="2000" b="1" dirty="0" err="1">
              <a:solidFill>
                <a:schemeClr val="tx1"/>
              </a:solidFill>
            </a:rPr>
            <a:t>oncentrații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ro-RO" sz="2000" b="1" dirty="0">
              <a:solidFill>
                <a:schemeClr val="tx1"/>
              </a:solidFill>
            </a:rPr>
            <a:t>t</a:t>
          </a:r>
          <a:r>
            <a:rPr lang="en-US" sz="2000" b="1" dirty="0" err="1">
              <a:solidFill>
                <a:schemeClr val="tx1"/>
              </a:solidFill>
            </a:rPr>
            <a:t>erapeutice</a:t>
          </a:r>
          <a:r>
            <a:rPr lang="ro-RO" sz="2000" b="1" dirty="0">
              <a:solidFill>
                <a:schemeClr val="tx1"/>
              </a:solidFill>
            </a:rPr>
            <a:t> în focarul infecției. </a:t>
          </a:r>
          <a:endParaRPr lang="ru-RU" sz="2000" b="1" dirty="0">
            <a:solidFill>
              <a:schemeClr val="tx1"/>
            </a:solidFill>
          </a:endParaRPr>
        </a:p>
      </dgm:t>
    </dgm:pt>
    <dgm:pt modelId="{7F7A79D2-941A-4A70-876C-DF9D571E0ABF}" type="parTrans" cxnId="{127E7E3C-42C2-47D4-A31E-C02F8E8EF1A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638A0D9-86BE-4742-B513-63D3344A5BF2}" type="sibTrans" cxnId="{127E7E3C-42C2-47D4-A31E-C02F8E8EF1A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B519D05-FDEA-4CA3-B6CB-2001371E1AB2}">
      <dgm:prSet custT="1"/>
      <dgm:spPr/>
      <dgm:t>
        <a:bodyPr/>
        <a:lstStyle/>
        <a:p>
          <a:pPr rtl="0"/>
          <a:r>
            <a:rPr lang="ro-RO" sz="1800" dirty="0">
              <a:solidFill>
                <a:schemeClr val="tx1"/>
              </a:solidFill>
            </a:rPr>
            <a:t>Este esențial să evaluăm capacitatea AB de </a:t>
          </a:r>
          <a:r>
            <a:rPr lang="ro-RO" sz="1800" b="1" dirty="0">
              <a:solidFill>
                <a:schemeClr val="tx1"/>
              </a:solidFill>
            </a:rPr>
            <a:t>a atinge concentrații terapeutice</a:t>
          </a:r>
          <a:r>
            <a:rPr lang="ro-RO" sz="1800" dirty="0">
              <a:solidFill>
                <a:schemeClr val="tx1"/>
              </a:solidFill>
            </a:rPr>
            <a:t> în locul infecției. </a:t>
          </a:r>
          <a:endParaRPr lang="ru-RU" sz="1800" dirty="0">
            <a:solidFill>
              <a:schemeClr val="tx1"/>
            </a:solidFill>
          </a:endParaRPr>
        </a:p>
      </dgm:t>
    </dgm:pt>
    <dgm:pt modelId="{530ECE71-A1EA-4706-B68D-063838F6F1AE}" type="parTrans" cxnId="{659D3C5B-8DD9-479E-809D-66AC43709A2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7211A57-2EAF-4ACF-B862-36D018DE6D1E}" type="sibTrans" cxnId="{659D3C5B-8DD9-479E-809D-66AC43709A2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80561A9-4FF7-4F05-89F7-BFB3DC66975A}">
      <dgm:prSet custT="1"/>
      <dgm:spPr/>
      <dgm:t>
        <a:bodyPr/>
        <a:lstStyle/>
        <a:p>
          <a:pPr rtl="0"/>
          <a:r>
            <a:rPr lang="ro-RO" sz="1800" dirty="0">
              <a:solidFill>
                <a:schemeClr val="tx1"/>
              </a:solidFill>
            </a:rPr>
            <a:t>Pentru a asigura eficacitatea terapiei, concentrația antibioticului în locul infecției trebuie să atingă nivelul adecvat, de obicei, cel puțin </a:t>
          </a:r>
          <a:r>
            <a:rPr lang="ro-RO" sz="1800" b="1" dirty="0">
              <a:solidFill>
                <a:schemeClr val="tx1"/>
              </a:solidFill>
            </a:rPr>
            <a:t>egal cu Concentrația Minimă Inhibitoare (CMI).</a:t>
          </a:r>
          <a:endParaRPr lang="ru-RU" sz="1800" b="1" dirty="0">
            <a:solidFill>
              <a:schemeClr val="tx1"/>
            </a:solidFill>
          </a:endParaRPr>
        </a:p>
      </dgm:t>
    </dgm:pt>
    <dgm:pt modelId="{93BEDDEB-3881-43A7-BD61-669CBC79148A}" type="parTrans" cxnId="{14DF1B92-2E8D-472E-AB9F-E5D38E3A75E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AAD1B44-7B77-4352-9294-97C8C3E43ADB}" type="sibTrans" cxnId="{14DF1B92-2E8D-472E-AB9F-E5D38E3A75E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E704512-FBF0-45A2-89FA-507001F134A5}">
      <dgm:prSet custT="1"/>
      <dgm:spPr/>
      <dgm:t>
        <a:bodyPr/>
        <a:lstStyle/>
        <a:p>
          <a:pPr rtl="0"/>
          <a:r>
            <a:rPr lang="ro-RO" sz="1800" dirty="0">
              <a:solidFill>
                <a:schemeClr val="tx1"/>
              </a:solidFill>
            </a:rPr>
            <a:t>Concentrații care depășesc CMI de câteva ori adesea conduc la o </a:t>
          </a:r>
          <a:r>
            <a:rPr lang="ro-RO" sz="1800" b="1" dirty="0">
              <a:solidFill>
                <a:schemeClr val="tx1"/>
              </a:solidFill>
            </a:rPr>
            <a:t>eficacitate clinică mai ridicată</a:t>
          </a:r>
          <a:r>
            <a:rPr lang="ro-RO" sz="1800" dirty="0">
              <a:solidFill>
                <a:schemeClr val="tx1"/>
              </a:solidFill>
            </a:rPr>
            <a:t>, dar pot fi dificil de atins în anumite zone. </a:t>
          </a:r>
          <a:endParaRPr lang="ru-RU" sz="1800" dirty="0">
            <a:solidFill>
              <a:schemeClr val="tx1"/>
            </a:solidFill>
          </a:endParaRPr>
        </a:p>
      </dgm:t>
    </dgm:pt>
    <dgm:pt modelId="{5084A6C2-E30A-4D50-B606-BC516590D0A7}" type="parTrans" cxnId="{026D78C1-9E34-4111-BF5C-A1CE7F897B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42DA58-21CC-46C6-9EEE-CEB2C486654D}" type="sibTrans" cxnId="{026D78C1-9E34-4111-BF5C-A1CE7F897B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38C1603-3332-4A84-824E-AB5596B02306}" type="pres">
      <dgm:prSet presAssocID="{1DC668ED-E24A-4DDA-AC25-254BA90832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A29CD7-79CA-43E1-9E68-260DB70953BC}" type="pres">
      <dgm:prSet presAssocID="{0DCE6C13-6D59-4226-AC6E-EC7589D53BD0}" presName="hierRoot1" presStyleCnt="0">
        <dgm:presLayoutVars>
          <dgm:hierBranch val="init"/>
        </dgm:presLayoutVars>
      </dgm:prSet>
      <dgm:spPr/>
    </dgm:pt>
    <dgm:pt modelId="{C6075609-B6EA-4A9D-9EF7-3B2396BAE6B6}" type="pres">
      <dgm:prSet presAssocID="{0DCE6C13-6D59-4226-AC6E-EC7589D53BD0}" presName="rootComposite1" presStyleCnt="0"/>
      <dgm:spPr/>
    </dgm:pt>
    <dgm:pt modelId="{75F12719-CA8D-46A5-B96F-3997B60D16B8}" type="pres">
      <dgm:prSet presAssocID="{0DCE6C13-6D59-4226-AC6E-EC7589D53B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EC376-D422-4B94-B4CD-31BD93F5800E}" type="pres">
      <dgm:prSet presAssocID="{0DCE6C13-6D59-4226-AC6E-EC7589D53B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E21162-B3C8-4901-8C61-EAD3A0A834D8}" type="pres">
      <dgm:prSet presAssocID="{0DCE6C13-6D59-4226-AC6E-EC7589D53BD0}" presName="hierChild2" presStyleCnt="0"/>
      <dgm:spPr/>
    </dgm:pt>
    <dgm:pt modelId="{55187A65-08C7-42EF-AAA8-BCBEC6109097}" type="pres">
      <dgm:prSet presAssocID="{530ECE71-A1EA-4706-B68D-063838F6F1A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9CDBB78-A789-41DD-9B2B-937B732E1683}" type="pres">
      <dgm:prSet presAssocID="{7B519D05-FDEA-4CA3-B6CB-2001371E1AB2}" presName="hierRoot2" presStyleCnt="0">
        <dgm:presLayoutVars>
          <dgm:hierBranch val="init"/>
        </dgm:presLayoutVars>
      </dgm:prSet>
      <dgm:spPr/>
    </dgm:pt>
    <dgm:pt modelId="{474E4B33-B0B0-460E-86E1-AC2AD101E033}" type="pres">
      <dgm:prSet presAssocID="{7B519D05-FDEA-4CA3-B6CB-2001371E1AB2}" presName="rootComposite" presStyleCnt="0"/>
      <dgm:spPr/>
    </dgm:pt>
    <dgm:pt modelId="{59323296-687F-4416-B9CC-2E91F051BB12}" type="pres">
      <dgm:prSet presAssocID="{7B519D05-FDEA-4CA3-B6CB-2001371E1AB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E852E0-777A-4C64-9112-8074E24F38FC}" type="pres">
      <dgm:prSet presAssocID="{7B519D05-FDEA-4CA3-B6CB-2001371E1AB2}" presName="rootConnector" presStyleLbl="node2" presStyleIdx="0" presStyleCnt="3"/>
      <dgm:spPr/>
      <dgm:t>
        <a:bodyPr/>
        <a:lstStyle/>
        <a:p>
          <a:endParaRPr lang="ru-RU"/>
        </a:p>
      </dgm:t>
    </dgm:pt>
    <dgm:pt modelId="{2177474F-309C-4E77-9177-2A6588FF2B7C}" type="pres">
      <dgm:prSet presAssocID="{7B519D05-FDEA-4CA3-B6CB-2001371E1AB2}" presName="hierChild4" presStyleCnt="0"/>
      <dgm:spPr/>
    </dgm:pt>
    <dgm:pt modelId="{3865EECA-2F9E-4113-A16A-78157D0C12B3}" type="pres">
      <dgm:prSet presAssocID="{7B519D05-FDEA-4CA3-B6CB-2001371E1AB2}" presName="hierChild5" presStyleCnt="0"/>
      <dgm:spPr/>
    </dgm:pt>
    <dgm:pt modelId="{C004129B-40CB-4744-B4CA-0E1E6C76EB22}" type="pres">
      <dgm:prSet presAssocID="{93BEDDEB-3881-43A7-BD61-669CBC79148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CAB0C22-18F9-48D4-ADC7-01CD9B3D95D7}" type="pres">
      <dgm:prSet presAssocID="{B80561A9-4FF7-4F05-89F7-BFB3DC66975A}" presName="hierRoot2" presStyleCnt="0">
        <dgm:presLayoutVars>
          <dgm:hierBranch val="init"/>
        </dgm:presLayoutVars>
      </dgm:prSet>
      <dgm:spPr/>
    </dgm:pt>
    <dgm:pt modelId="{890BC1AD-F8B4-4377-BA11-401F54DB6094}" type="pres">
      <dgm:prSet presAssocID="{B80561A9-4FF7-4F05-89F7-BFB3DC66975A}" presName="rootComposite" presStyleCnt="0"/>
      <dgm:spPr/>
    </dgm:pt>
    <dgm:pt modelId="{42D0BC1C-7CAD-48DE-95FE-45D3F9DA1493}" type="pres">
      <dgm:prSet presAssocID="{B80561A9-4FF7-4F05-89F7-BFB3DC66975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D9165-24D9-4976-B1EF-6976B245E8B5}" type="pres">
      <dgm:prSet presAssocID="{B80561A9-4FF7-4F05-89F7-BFB3DC66975A}" presName="rootConnector" presStyleLbl="node2" presStyleIdx="1" presStyleCnt="3"/>
      <dgm:spPr/>
      <dgm:t>
        <a:bodyPr/>
        <a:lstStyle/>
        <a:p>
          <a:endParaRPr lang="ru-RU"/>
        </a:p>
      </dgm:t>
    </dgm:pt>
    <dgm:pt modelId="{0CCCF892-3EE4-4D97-8C73-368148DFC0F8}" type="pres">
      <dgm:prSet presAssocID="{B80561A9-4FF7-4F05-89F7-BFB3DC66975A}" presName="hierChild4" presStyleCnt="0"/>
      <dgm:spPr/>
    </dgm:pt>
    <dgm:pt modelId="{075F1CD3-9014-4F14-86D5-46FECA839C09}" type="pres">
      <dgm:prSet presAssocID="{B80561A9-4FF7-4F05-89F7-BFB3DC66975A}" presName="hierChild5" presStyleCnt="0"/>
      <dgm:spPr/>
    </dgm:pt>
    <dgm:pt modelId="{C7DC1521-419C-4354-A43B-8099285DA981}" type="pres">
      <dgm:prSet presAssocID="{5084A6C2-E30A-4D50-B606-BC516590D0A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D9EC754-306E-4F40-BAB6-509155A84637}" type="pres">
      <dgm:prSet presAssocID="{AE704512-FBF0-45A2-89FA-507001F134A5}" presName="hierRoot2" presStyleCnt="0">
        <dgm:presLayoutVars>
          <dgm:hierBranch val="init"/>
        </dgm:presLayoutVars>
      </dgm:prSet>
      <dgm:spPr/>
    </dgm:pt>
    <dgm:pt modelId="{A8257F22-9FB0-462C-BA04-1A7E96B23621}" type="pres">
      <dgm:prSet presAssocID="{AE704512-FBF0-45A2-89FA-507001F134A5}" presName="rootComposite" presStyleCnt="0"/>
      <dgm:spPr/>
    </dgm:pt>
    <dgm:pt modelId="{BC3D8663-6797-4544-94F4-ED1DED455EFB}" type="pres">
      <dgm:prSet presAssocID="{AE704512-FBF0-45A2-89FA-507001F134A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69AA2-1C97-4B82-AF9C-ED725BDAD39C}" type="pres">
      <dgm:prSet presAssocID="{AE704512-FBF0-45A2-89FA-507001F134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17D8FBC5-E5E2-48E4-B592-85ED8B24AA73}" type="pres">
      <dgm:prSet presAssocID="{AE704512-FBF0-45A2-89FA-507001F134A5}" presName="hierChild4" presStyleCnt="0"/>
      <dgm:spPr/>
    </dgm:pt>
    <dgm:pt modelId="{02ECDAB7-6728-427A-BC1D-8255598D7EAC}" type="pres">
      <dgm:prSet presAssocID="{AE704512-FBF0-45A2-89FA-507001F134A5}" presName="hierChild5" presStyleCnt="0"/>
      <dgm:spPr/>
    </dgm:pt>
    <dgm:pt modelId="{2641C6F0-7F72-40A4-BDB1-0C79275520DE}" type="pres">
      <dgm:prSet presAssocID="{0DCE6C13-6D59-4226-AC6E-EC7589D53BD0}" presName="hierChild3" presStyleCnt="0"/>
      <dgm:spPr/>
    </dgm:pt>
  </dgm:ptLst>
  <dgm:cxnLst>
    <dgm:cxn modelId="{14DF1B92-2E8D-472E-AB9F-E5D38E3A75ED}" srcId="{0DCE6C13-6D59-4226-AC6E-EC7589D53BD0}" destId="{B80561A9-4FF7-4F05-89F7-BFB3DC66975A}" srcOrd="1" destOrd="0" parTransId="{93BEDDEB-3881-43A7-BD61-669CBC79148A}" sibTransId="{6AAD1B44-7B77-4352-9294-97C8C3E43ADB}"/>
    <dgm:cxn modelId="{0C41C0EE-052E-417A-BB9C-F9C609EE4D7F}" type="presOf" srcId="{1DC668ED-E24A-4DDA-AC25-254BA908326D}" destId="{838C1603-3332-4A84-824E-AB5596B02306}" srcOrd="0" destOrd="0" presId="urn:microsoft.com/office/officeart/2005/8/layout/orgChart1"/>
    <dgm:cxn modelId="{127E7E3C-42C2-47D4-A31E-C02F8E8EF1AD}" srcId="{1DC668ED-E24A-4DDA-AC25-254BA908326D}" destId="{0DCE6C13-6D59-4226-AC6E-EC7589D53BD0}" srcOrd="0" destOrd="0" parTransId="{7F7A79D2-941A-4A70-876C-DF9D571E0ABF}" sibTransId="{B638A0D9-86BE-4742-B513-63D3344A5BF2}"/>
    <dgm:cxn modelId="{54E77EFE-C31F-4AD2-B051-77B29990BB39}" type="presOf" srcId="{5084A6C2-E30A-4D50-B606-BC516590D0A7}" destId="{C7DC1521-419C-4354-A43B-8099285DA981}" srcOrd="0" destOrd="0" presId="urn:microsoft.com/office/officeart/2005/8/layout/orgChart1"/>
    <dgm:cxn modelId="{D8444B71-66C5-47C1-8147-A8A12103B5E3}" type="presOf" srcId="{7B519D05-FDEA-4CA3-B6CB-2001371E1AB2}" destId="{7BE852E0-777A-4C64-9112-8074E24F38FC}" srcOrd="1" destOrd="0" presId="urn:microsoft.com/office/officeart/2005/8/layout/orgChart1"/>
    <dgm:cxn modelId="{99FD77BD-9DEF-49C2-924B-92B877C7088F}" type="presOf" srcId="{AE704512-FBF0-45A2-89FA-507001F134A5}" destId="{BC3D8663-6797-4544-94F4-ED1DED455EFB}" srcOrd="0" destOrd="0" presId="urn:microsoft.com/office/officeart/2005/8/layout/orgChart1"/>
    <dgm:cxn modelId="{FE51075A-3926-41FF-B931-ACE6BC4AA427}" type="presOf" srcId="{AE704512-FBF0-45A2-89FA-507001F134A5}" destId="{61169AA2-1C97-4B82-AF9C-ED725BDAD39C}" srcOrd="1" destOrd="0" presId="urn:microsoft.com/office/officeart/2005/8/layout/orgChart1"/>
    <dgm:cxn modelId="{FBA56FE7-B459-4484-8491-D20A7CDFCBF3}" type="presOf" srcId="{B80561A9-4FF7-4F05-89F7-BFB3DC66975A}" destId="{392D9165-24D9-4976-B1EF-6976B245E8B5}" srcOrd="1" destOrd="0" presId="urn:microsoft.com/office/officeart/2005/8/layout/orgChart1"/>
    <dgm:cxn modelId="{3637EB35-109B-48E0-88A8-8758190175FF}" type="presOf" srcId="{0DCE6C13-6D59-4226-AC6E-EC7589D53BD0}" destId="{75F12719-CA8D-46A5-B96F-3997B60D16B8}" srcOrd="0" destOrd="0" presId="urn:microsoft.com/office/officeart/2005/8/layout/orgChart1"/>
    <dgm:cxn modelId="{25BA02E7-AE3D-4F37-9F74-B676908AB87E}" type="presOf" srcId="{B80561A9-4FF7-4F05-89F7-BFB3DC66975A}" destId="{42D0BC1C-7CAD-48DE-95FE-45D3F9DA1493}" srcOrd="0" destOrd="0" presId="urn:microsoft.com/office/officeart/2005/8/layout/orgChart1"/>
    <dgm:cxn modelId="{026D78C1-9E34-4111-BF5C-A1CE7F897B91}" srcId="{0DCE6C13-6D59-4226-AC6E-EC7589D53BD0}" destId="{AE704512-FBF0-45A2-89FA-507001F134A5}" srcOrd="2" destOrd="0" parTransId="{5084A6C2-E30A-4D50-B606-BC516590D0A7}" sibTransId="{9F42DA58-21CC-46C6-9EEE-CEB2C486654D}"/>
    <dgm:cxn modelId="{659D3C5B-8DD9-479E-809D-66AC43709A2E}" srcId="{0DCE6C13-6D59-4226-AC6E-EC7589D53BD0}" destId="{7B519D05-FDEA-4CA3-B6CB-2001371E1AB2}" srcOrd="0" destOrd="0" parTransId="{530ECE71-A1EA-4706-B68D-063838F6F1AE}" sibTransId="{37211A57-2EAF-4ACF-B862-36D018DE6D1E}"/>
    <dgm:cxn modelId="{5F5ED134-F8E3-4FF0-A8EE-3E1E4F415FD1}" type="presOf" srcId="{530ECE71-A1EA-4706-B68D-063838F6F1AE}" destId="{55187A65-08C7-42EF-AAA8-BCBEC6109097}" srcOrd="0" destOrd="0" presId="urn:microsoft.com/office/officeart/2005/8/layout/orgChart1"/>
    <dgm:cxn modelId="{4FCF61CE-A542-480F-BAF3-795D5130530C}" type="presOf" srcId="{93BEDDEB-3881-43A7-BD61-669CBC79148A}" destId="{C004129B-40CB-4744-B4CA-0E1E6C76EB22}" srcOrd="0" destOrd="0" presId="urn:microsoft.com/office/officeart/2005/8/layout/orgChart1"/>
    <dgm:cxn modelId="{894700D8-4C6E-4535-833D-A7B87F9A3544}" type="presOf" srcId="{0DCE6C13-6D59-4226-AC6E-EC7589D53BD0}" destId="{D84EC376-D422-4B94-B4CD-31BD93F5800E}" srcOrd="1" destOrd="0" presId="urn:microsoft.com/office/officeart/2005/8/layout/orgChart1"/>
    <dgm:cxn modelId="{322F19D5-9D83-4BA5-8EA5-EA82B32CC58B}" type="presOf" srcId="{7B519D05-FDEA-4CA3-B6CB-2001371E1AB2}" destId="{59323296-687F-4416-B9CC-2E91F051BB12}" srcOrd="0" destOrd="0" presId="urn:microsoft.com/office/officeart/2005/8/layout/orgChart1"/>
    <dgm:cxn modelId="{88D81777-A0A7-4BD4-89A4-7818223BD0CA}" type="presParOf" srcId="{838C1603-3332-4A84-824E-AB5596B02306}" destId="{32A29CD7-79CA-43E1-9E68-260DB70953BC}" srcOrd="0" destOrd="0" presId="urn:microsoft.com/office/officeart/2005/8/layout/orgChart1"/>
    <dgm:cxn modelId="{61364756-C7D7-40BB-B7A3-50F3FC3ED0BE}" type="presParOf" srcId="{32A29CD7-79CA-43E1-9E68-260DB70953BC}" destId="{C6075609-B6EA-4A9D-9EF7-3B2396BAE6B6}" srcOrd="0" destOrd="0" presId="urn:microsoft.com/office/officeart/2005/8/layout/orgChart1"/>
    <dgm:cxn modelId="{67C547F7-03F7-4ADD-B81A-38C96EB40E2D}" type="presParOf" srcId="{C6075609-B6EA-4A9D-9EF7-3B2396BAE6B6}" destId="{75F12719-CA8D-46A5-B96F-3997B60D16B8}" srcOrd="0" destOrd="0" presId="urn:microsoft.com/office/officeart/2005/8/layout/orgChart1"/>
    <dgm:cxn modelId="{61B99782-27A0-46BD-9952-ECEEFAA0F841}" type="presParOf" srcId="{C6075609-B6EA-4A9D-9EF7-3B2396BAE6B6}" destId="{D84EC376-D422-4B94-B4CD-31BD93F5800E}" srcOrd="1" destOrd="0" presId="urn:microsoft.com/office/officeart/2005/8/layout/orgChart1"/>
    <dgm:cxn modelId="{088D6C00-EA67-466B-972F-C5FB7EC066D5}" type="presParOf" srcId="{32A29CD7-79CA-43E1-9E68-260DB70953BC}" destId="{31E21162-B3C8-4901-8C61-EAD3A0A834D8}" srcOrd="1" destOrd="0" presId="urn:microsoft.com/office/officeart/2005/8/layout/orgChart1"/>
    <dgm:cxn modelId="{D9273136-0D9A-4AE5-B32C-F563C252FBC1}" type="presParOf" srcId="{31E21162-B3C8-4901-8C61-EAD3A0A834D8}" destId="{55187A65-08C7-42EF-AAA8-BCBEC6109097}" srcOrd="0" destOrd="0" presId="urn:microsoft.com/office/officeart/2005/8/layout/orgChart1"/>
    <dgm:cxn modelId="{9EBC7F0E-C669-479F-8F7E-BEE4B633CF86}" type="presParOf" srcId="{31E21162-B3C8-4901-8C61-EAD3A0A834D8}" destId="{59CDBB78-A789-41DD-9B2B-937B732E1683}" srcOrd="1" destOrd="0" presId="urn:microsoft.com/office/officeart/2005/8/layout/orgChart1"/>
    <dgm:cxn modelId="{6D7318A1-8C12-4C49-A8BD-0D2F9B26C998}" type="presParOf" srcId="{59CDBB78-A789-41DD-9B2B-937B732E1683}" destId="{474E4B33-B0B0-460E-86E1-AC2AD101E033}" srcOrd="0" destOrd="0" presId="urn:microsoft.com/office/officeart/2005/8/layout/orgChart1"/>
    <dgm:cxn modelId="{61F50C89-E3B3-4CB8-8200-69C53EB8E8F9}" type="presParOf" srcId="{474E4B33-B0B0-460E-86E1-AC2AD101E033}" destId="{59323296-687F-4416-B9CC-2E91F051BB12}" srcOrd="0" destOrd="0" presId="urn:microsoft.com/office/officeart/2005/8/layout/orgChart1"/>
    <dgm:cxn modelId="{AEBF3B5C-65D1-4349-89DB-55D21932D94C}" type="presParOf" srcId="{474E4B33-B0B0-460E-86E1-AC2AD101E033}" destId="{7BE852E0-777A-4C64-9112-8074E24F38FC}" srcOrd="1" destOrd="0" presId="urn:microsoft.com/office/officeart/2005/8/layout/orgChart1"/>
    <dgm:cxn modelId="{5327E9DB-759E-45CC-B312-519924397281}" type="presParOf" srcId="{59CDBB78-A789-41DD-9B2B-937B732E1683}" destId="{2177474F-309C-4E77-9177-2A6588FF2B7C}" srcOrd="1" destOrd="0" presId="urn:microsoft.com/office/officeart/2005/8/layout/orgChart1"/>
    <dgm:cxn modelId="{16FD7FB6-5B31-47A0-957D-F300709FA014}" type="presParOf" srcId="{59CDBB78-A789-41DD-9B2B-937B732E1683}" destId="{3865EECA-2F9E-4113-A16A-78157D0C12B3}" srcOrd="2" destOrd="0" presId="urn:microsoft.com/office/officeart/2005/8/layout/orgChart1"/>
    <dgm:cxn modelId="{6DEFFCE9-5274-4E95-80F7-94F9CD0DB88F}" type="presParOf" srcId="{31E21162-B3C8-4901-8C61-EAD3A0A834D8}" destId="{C004129B-40CB-4744-B4CA-0E1E6C76EB22}" srcOrd="2" destOrd="0" presId="urn:microsoft.com/office/officeart/2005/8/layout/orgChart1"/>
    <dgm:cxn modelId="{9F2198BF-B568-4CDA-9D74-5AAA441B249F}" type="presParOf" srcId="{31E21162-B3C8-4901-8C61-EAD3A0A834D8}" destId="{FCAB0C22-18F9-48D4-ADC7-01CD9B3D95D7}" srcOrd="3" destOrd="0" presId="urn:microsoft.com/office/officeart/2005/8/layout/orgChart1"/>
    <dgm:cxn modelId="{E5A4DF63-B76B-403B-A9BA-1016587E6E87}" type="presParOf" srcId="{FCAB0C22-18F9-48D4-ADC7-01CD9B3D95D7}" destId="{890BC1AD-F8B4-4377-BA11-401F54DB6094}" srcOrd="0" destOrd="0" presId="urn:microsoft.com/office/officeart/2005/8/layout/orgChart1"/>
    <dgm:cxn modelId="{50AC9055-C152-4500-ABD9-83ED438DBE9E}" type="presParOf" srcId="{890BC1AD-F8B4-4377-BA11-401F54DB6094}" destId="{42D0BC1C-7CAD-48DE-95FE-45D3F9DA1493}" srcOrd="0" destOrd="0" presId="urn:microsoft.com/office/officeart/2005/8/layout/orgChart1"/>
    <dgm:cxn modelId="{96240CB4-135A-4489-BB05-14BAFDB7719D}" type="presParOf" srcId="{890BC1AD-F8B4-4377-BA11-401F54DB6094}" destId="{392D9165-24D9-4976-B1EF-6976B245E8B5}" srcOrd="1" destOrd="0" presId="urn:microsoft.com/office/officeart/2005/8/layout/orgChart1"/>
    <dgm:cxn modelId="{02F2E924-59B9-465C-8058-DE2B34BD9BC2}" type="presParOf" srcId="{FCAB0C22-18F9-48D4-ADC7-01CD9B3D95D7}" destId="{0CCCF892-3EE4-4D97-8C73-368148DFC0F8}" srcOrd="1" destOrd="0" presId="urn:microsoft.com/office/officeart/2005/8/layout/orgChart1"/>
    <dgm:cxn modelId="{79DEBD53-29E5-4DC8-8D25-85E23B0CAEE5}" type="presParOf" srcId="{FCAB0C22-18F9-48D4-ADC7-01CD9B3D95D7}" destId="{075F1CD3-9014-4F14-86D5-46FECA839C09}" srcOrd="2" destOrd="0" presId="urn:microsoft.com/office/officeart/2005/8/layout/orgChart1"/>
    <dgm:cxn modelId="{AA695F4D-F3B4-4034-9BC6-6C9B1B0B541F}" type="presParOf" srcId="{31E21162-B3C8-4901-8C61-EAD3A0A834D8}" destId="{C7DC1521-419C-4354-A43B-8099285DA981}" srcOrd="4" destOrd="0" presId="urn:microsoft.com/office/officeart/2005/8/layout/orgChart1"/>
    <dgm:cxn modelId="{DBD3EB41-D233-4164-B683-85441DC34DA8}" type="presParOf" srcId="{31E21162-B3C8-4901-8C61-EAD3A0A834D8}" destId="{0D9EC754-306E-4F40-BAB6-509155A84637}" srcOrd="5" destOrd="0" presId="urn:microsoft.com/office/officeart/2005/8/layout/orgChart1"/>
    <dgm:cxn modelId="{4A83957D-3328-4190-8890-16EE78AC1324}" type="presParOf" srcId="{0D9EC754-306E-4F40-BAB6-509155A84637}" destId="{A8257F22-9FB0-462C-BA04-1A7E96B23621}" srcOrd="0" destOrd="0" presId="urn:microsoft.com/office/officeart/2005/8/layout/orgChart1"/>
    <dgm:cxn modelId="{1F16282E-B56A-444E-BA39-839CA832C8C6}" type="presParOf" srcId="{A8257F22-9FB0-462C-BA04-1A7E96B23621}" destId="{BC3D8663-6797-4544-94F4-ED1DED455EFB}" srcOrd="0" destOrd="0" presId="urn:microsoft.com/office/officeart/2005/8/layout/orgChart1"/>
    <dgm:cxn modelId="{7A2CC89F-8564-45CB-BF6B-63FE2C0A7483}" type="presParOf" srcId="{A8257F22-9FB0-462C-BA04-1A7E96B23621}" destId="{61169AA2-1C97-4B82-AF9C-ED725BDAD39C}" srcOrd="1" destOrd="0" presId="urn:microsoft.com/office/officeart/2005/8/layout/orgChart1"/>
    <dgm:cxn modelId="{7DA3C505-CC2C-4001-A69D-5DF9CF466025}" type="presParOf" srcId="{0D9EC754-306E-4F40-BAB6-509155A84637}" destId="{17D8FBC5-E5E2-48E4-B592-85ED8B24AA73}" srcOrd="1" destOrd="0" presId="urn:microsoft.com/office/officeart/2005/8/layout/orgChart1"/>
    <dgm:cxn modelId="{8EB12B66-F69A-47E6-B7B9-8E11BE3B18A2}" type="presParOf" srcId="{0D9EC754-306E-4F40-BAB6-509155A84637}" destId="{02ECDAB7-6728-427A-BC1D-8255598D7EAC}" srcOrd="2" destOrd="0" presId="urn:microsoft.com/office/officeart/2005/8/layout/orgChart1"/>
    <dgm:cxn modelId="{0FBEB687-23D4-4AF8-9F9A-BD2B24D523FC}" type="presParOf" srcId="{32A29CD7-79CA-43E1-9E68-260DB70953BC}" destId="{2641C6F0-7F72-40A4-BDB1-0C79275520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554D96-BE7C-40F6-B10E-B3703DD3ABE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55905CA-BE8B-4021-A2B0-C760E70DFC2E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Dozare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c</a:t>
          </a:r>
          <a:r>
            <a:rPr lang="en-US" dirty="0" err="1">
              <a:solidFill>
                <a:schemeClr val="tx1"/>
              </a:solidFill>
            </a:rPr>
            <a:t>orectă</a:t>
          </a:r>
          <a:r>
            <a:rPr lang="en-US" dirty="0">
              <a:solidFill>
                <a:schemeClr val="tx1"/>
              </a:solidFill>
            </a:rPr>
            <a:t>:</a:t>
          </a:r>
          <a:endParaRPr lang="ru-RU" dirty="0">
            <a:solidFill>
              <a:schemeClr val="tx1"/>
            </a:solidFill>
          </a:endParaRPr>
        </a:p>
      </dgm:t>
    </dgm:pt>
    <dgm:pt modelId="{1BA334E0-E6FF-4088-A0F9-D358038C93D8}" type="parTrans" cxnId="{003FDF09-344A-4729-AC07-C40D079E07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E99C70-B930-45EE-A2AD-655968F0A95C}" type="sibTrans" cxnId="{003FDF09-344A-4729-AC07-C40D079E07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AF9937-4975-4206-975A-73DEA2929487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Definirea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dozei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optime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în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funcție</a:t>
          </a:r>
          <a:r>
            <a:rPr lang="en-US" b="1" dirty="0">
              <a:solidFill>
                <a:schemeClr val="tx1"/>
              </a:solidFill>
            </a:rPr>
            <a:t> de </a:t>
          </a:r>
          <a:r>
            <a:rPr lang="en-US" b="1" dirty="0" err="1">
              <a:solidFill>
                <a:schemeClr val="tx1"/>
              </a:solidFill>
            </a:rPr>
            <a:t>greutatea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corporală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și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caracteristicile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individuale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dirty="0">
              <a:solidFill>
                <a:schemeClr val="tx1"/>
              </a:solidFill>
            </a:rPr>
            <a:t>ale </a:t>
          </a:r>
          <a:r>
            <a:rPr lang="en-US" dirty="0" err="1">
              <a:solidFill>
                <a:schemeClr val="tx1"/>
              </a:solidFill>
            </a:rPr>
            <a:t>pacientului</a:t>
          </a:r>
          <a:r>
            <a:rPr lang="en-US" dirty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804C4F3A-18DB-4A4A-9476-C1C3F6B6A777}" type="parTrans" cxnId="{F5AD9107-3D39-4751-8EC5-97FF6EB5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345841-F512-44D1-A5F4-AE37B9C8CC7C}" type="sibTrans" cxnId="{F5AD9107-3D39-4751-8EC5-97FF6EB59F4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80A647-5D1E-450F-A20A-442F7FAAF833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Monitorizarea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n</a:t>
          </a:r>
          <a:r>
            <a:rPr lang="en-US" dirty="0" err="1">
              <a:solidFill>
                <a:schemeClr val="tx1"/>
              </a:solidFill>
            </a:rPr>
            <a:t>ivelurilor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p</a:t>
          </a:r>
          <a:r>
            <a:rPr lang="en-US" dirty="0" err="1">
              <a:solidFill>
                <a:schemeClr val="tx1"/>
              </a:solidFill>
            </a:rPr>
            <a:t>lasmatice</a:t>
          </a:r>
          <a:r>
            <a:rPr lang="en-US" dirty="0">
              <a:solidFill>
                <a:schemeClr val="tx1"/>
              </a:solidFill>
            </a:rPr>
            <a:t>:</a:t>
          </a:r>
          <a:endParaRPr lang="ru-RU" dirty="0">
            <a:solidFill>
              <a:schemeClr val="tx1"/>
            </a:solidFill>
          </a:endParaRPr>
        </a:p>
      </dgm:t>
    </dgm:pt>
    <dgm:pt modelId="{37B27EA3-CBDE-4920-BB9A-CE04D06C26B9}" type="parTrans" cxnId="{D3755B0A-BA13-4FE8-A689-69781C795D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86807F-F576-48A3-95E8-E4E2ADA2B42A}" type="sibTrans" cxnId="{D3755B0A-BA13-4FE8-A689-69781C795D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2FB7DA-416F-45BF-B9F8-EF6BC99575EF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Importanța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monitorizării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nivelurilor</a:t>
          </a:r>
          <a:r>
            <a:rPr lang="en-US" b="1" dirty="0">
              <a:solidFill>
                <a:schemeClr val="tx1"/>
              </a:solidFill>
            </a:rPr>
            <a:t> de antibiotic </a:t>
          </a:r>
          <a:r>
            <a:rPr lang="en-US" b="1" dirty="0" err="1">
              <a:solidFill>
                <a:schemeClr val="tx1"/>
              </a:solidFill>
            </a:rPr>
            <a:t>în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sânge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pentru</a:t>
          </a:r>
          <a:r>
            <a:rPr lang="en-US" dirty="0">
              <a:solidFill>
                <a:schemeClr val="tx1"/>
              </a:solidFill>
            </a:rPr>
            <a:t> a </a:t>
          </a:r>
          <a:r>
            <a:rPr lang="en-US" dirty="0" err="1">
              <a:solidFill>
                <a:schemeClr val="tx1"/>
              </a:solidFill>
            </a:rPr>
            <a:t>asigura</a:t>
          </a:r>
          <a:r>
            <a:rPr lang="en-US" dirty="0">
              <a:solidFill>
                <a:schemeClr val="tx1"/>
              </a:solidFill>
            </a:rPr>
            <a:t> o </a:t>
          </a:r>
          <a:r>
            <a:rPr lang="en-US" dirty="0" err="1">
              <a:solidFill>
                <a:schemeClr val="tx1"/>
              </a:solidFill>
            </a:rPr>
            <a:t>concentrație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terapeutică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adecvată</a:t>
          </a:r>
          <a:r>
            <a:rPr lang="en-US" dirty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7F4C09AF-CE00-4F95-9427-7A40C62AD306}" type="parTrans" cxnId="{88C6BC39-A7BF-49C1-B0FA-128F49EF5B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EBDC47-6BB3-4BEC-8C09-76EB16316EB0}" type="sibTrans" cxnId="{88C6BC39-A7BF-49C1-B0FA-128F49EF5B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26BB87-E62F-45FA-BF51-CA141963EF18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Personalizarea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ro-RO" dirty="0">
              <a:solidFill>
                <a:schemeClr val="tx1"/>
              </a:solidFill>
            </a:rPr>
            <a:t>d</a:t>
          </a:r>
          <a:r>
            <a:rPr lang="en-US" dirty="0" err="1">
              <a:solidFill>
                <a:schemeClr val="tx1"/>
              </a:solidFill>
            </a:rPr>
            <a:t>ozei</a:t>
          </a:r>
          <a:r>
            <a:rPr lang="en-US" dirty="0">
              <a:solidFill>
                <a:schemeClr val="tx1"/>
              </a:solidFill>
            </a:rPr>
            <a:t>:</a:t>
          </a:r>
          <a:endParaRPr lang="ru-RU" dirty="0">
            <a:solidFill>
              <a:schemeClr val="tx1"/>
            </a:solidFill>
          </a:endParaRPr>
        </a:p>
      </dgm:t>
    </dgm:pt>
    <dgm:pt modelId="{C672E087-B0A0-41A9-8D91-EB3BE8C1B0D7}" type="parTrans" cxnId="{2E55C1B8-F606-46CC-9468-4D0C5B810F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F949A6-F8FC-41C7-ADA1-6439F1D68AF6}" type="sibTrans" cxnId="{2E55C1B8-F606-46CC-9468-4D0C5B810F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05ED03-4CCE-4B68-A5B7-7D3E54023003}">
      <dgm:prSet/>
      <dgm:spPr/>
      <dgm:t>
        <a:bodyPr/>
        <a:lstStyle/>
        <a:p>
          <a:pPr rtl="0"/>
          <a:r>
            <a:rPr lang="en-US" b="1" dirty="0" err="1">
              <a:solidFill>
                <a:schemeClr val="tx1"/>
              </a:solidFill>
            </a:rPr>
            <a:t>Ajustarea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dozei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în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funcție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funcția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renală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vârstă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și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eventuale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afecțiuni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concomitente</a:t>
          </a:r>
          <a:r>
            <a:rPr lang="ro-RO" dirty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6C2B75A3-7403-4620-943E-A920F25392B8}" type="parTrans" cxnId="{7416EB67-A5D4-4DF2-8196-9E1FE10648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B0D5A2-2AE5-493E-AB95-771DD1723AC9}" type="sibTrans" cxnId="{7416EB67-A5D4-4DF2-8196-9E1FE10648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97C2CC-862D-426E-90AF-FA3698B236B1}" type="pres">
      <dgm:prSet presAssocID="{5D554D96-BE7C-40F6-B10E-B3703DD3AB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81DB6-59A7-4751-A02C-CAADD2CDF6A4}" type="pres">
      <dgm:prSet presAssocID="{055905CA-BE8B-4021-A2B0-C760E70DFC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BC4A-8C4E-4AAA-B15D-90E11C2A27D9}" type="pres">
      <dgm:prSet presAssocID="{055905CA-BE8B-4021-A2B0-C760E70DFC2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36314-9711-4C07-9958-F8AA03F5582F}" type="pres">
      <dgm:prSet presAssocID="{DD80A647-5D1E-450F-A20A-442F7FAAF8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7A25-7BDD-4DB8-B184-2F33C046EFB2}" type="pres">
      <dgm:prSet presAssocID="{DD80A647-5D1E-450F-A20A-442F7FAAF83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87658-BB3D-41BA-A052-570A6F63F42C}" type="pres">
      <dgm:prSet presAssocID="{5C26BB87-E62F-45FA-BF51-CA141963EF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765AC-387D-452C-9825-3E9D01D78648}" type="pres">
      <dgm:prSet presAssocID="{5C26BB87-E62F-45FA-BF51-CA141963EF1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82A15-385E-4E20-AC4C-A1C172D42092}" type="presOf" srcId="{5C26BB87-E62F-45FA-BF51-CA141963EF18}" destId="{C1A87658-BB3D-41BA-A052-570A6F63F42C}" srcOrd="0" destOrd="0" presId="urn:microsoft.com/office/officeart/2005/8/layout/vList2"/>
    <dgm:cxn modelId="{CF3DA271-5DB0-41D7-ADC3-802BDEBB84B0}" type="presOf" srcId="{055905CA-BE8B-4021-A2B0-C760E70DFC2E}" destId="{52381DB6-59A7-4751-A02C-CAADD2CDF6A4}" srcOrd="0" destOrd="0" presId="urn:microsoft.com/office/officeart/2005/8/layout/vList2"/>
    <dgm:cxn modelId="{DD726C2A-7468-44EC-A52E-09D665390DF8}" type="presOf" srcId="{DD80A647-5D1E-450F-A20A-442F7FAAF833}" destId="{5AE36314-9711-4C07-9958-F8AA03F5582F}" srcOrd="0" destOrd="0" presId="urn:microsoft.com/office/officeart/2005/8/layout/vList2"/>
    <dgm:cxn modelId="{ABBF12BE-32EC-414D-BA39-2CA32F4B4E71}" type="presOf" srcId="{CEAF9937-4975-4206-975A-73DEA2929487}" destId="{137DBC4A-8C4E-4AAA-B15D-90E11C2A27D9}" srcOrd="0" destOrd="0" presId="urn:microsoft.com/office/officeart/2005/8/layout/vList2"/>
    <dgm:cxn modelId="{D3755B0A-BA13-4FE8-A689-69781C795D87}" srcId="{5D554D96-BE7C-40F6-B10E-B3703DD3ABED}" destId="{DD80A647-5D1E-450F-A20A-442F7FAAF833}" srcOrd="1" destOrd="0" parTransId="{37B27EA3-CBDE-4920-BB9A-CE04D06C26B9}" sibTransId="{F386807F-F576-48A3-95E8-E4E2ADA2B42A}"/>
    <dgm:cxn modelId="{2E55C1B8-F606-46CC-9468-4D0C5B810FF2}" srcId="{5D554D96-BE7C-40F6-B10E-B3703DD3ABED}" destId="{5C26BB87-E62F-45FA-BF51-CA141963EF18}" srcOrd="2" destOrd="0" parTransId="{C672E087-B0A0-41A9-8D91-EB3BE8C1B0D7}" sibTransId="{C4F949A6-F8FC-41C7-ADA1-6439F1D68AF6}"/>
    <dgm:cxn modelId="{9C71D52F-CAFF-41A2-B3D4-E724E1A15A1C}" type="presOf" srcId="{5D554D96-BE7C-40F6-B10E-B3703DD3ABED}" destId="{8597C2CC-862D-426E-90AF-FA3698B236B1}" srcOrd="0" destOrd="0" presId="urn:microsoft.com/office/officeart/2005/8/layout/vList2"/>
    <dgm:cxn modelId="{88C6BC39-A7BF-49C1-B0FA-128F49EF5B41}" srcId="{DD80A647-5D1E-450F-A20A-442F7FAAF833}" destId="{C52FB7DA-416F-45BF-B9F8-EF6BC99575EF}" srcOrd="0" destOrd="0" parTransId="{7F4C09AF-CE00-4F95-9427-7A40C62AD306}" sibTransId="{6BEBDC47-6BB3-4BEC-8C09-76EB16316EB0}"/>
    <dgm:cxn modelId="{003FDF09-344A-4729-AC07-C40D079E071E}" srcId="{5D554D96-BE7C-40F6-B10E-B3703DD3ABED}" destId="{055905CA-BE8B-4021-A2B0-C760E70DFC2E}" srcOrd="0" destOrd="0" parTransId="{1BA334E0-E6FF-4088-A0F9-D358038C93D8}" sibTransId="{5EE99C70-B930-45EE-A2AD-655968F0A95C}"/>
    <dgm:cxn modelId="{7416EB67-A5D4-4DF2-8196-9E1FE10648AE}" srcId="{5C26BB87-E62F-45FA-BF51-CA141963EF18}" destId="{6405ED03-4CCE-4B68-A5B7-7D3E54023003}" srcOrd="0" destOrd="0" parTransId="{6C2B75A3-7403-4620-943E-A920F25392B8}" sibTransId="{32B0D5A2-2AE5-493E-AB95-771DD1723AC9}"/>
    <dgm:cxn modelId="{CB39DDC9-F298-4D9B-8D64-5584711F7115}" type="presOf" srcId="{6405ED03-4CCE-4B68-A5B7-7D3E54023003}" destId="{12D765AC-387D-452C-9825-3E9D01D78648}" srcOrd="0" destOrd="0" presId="urn:microsoft.com/office/officeart/2005/8/layout/vList2"/>
    <dgm:cxn modelId="{F5AD9107-3D39-4751-8EC5-97FF6EB59F4C}" srcId="{055905CA-BE8B-4021-A2B0-C760E70DFC2E}" destId="{CEAF9937-4975-4206-975A-73DEA2929487}" srcOrd="0" destOrd="0" parTransId="{804C4F3A-18DB-4A4A-9476-C1C3F6B6A777}" sibTransId="{7B345841-F512-44D1-A5F4-AE37B9C8CC7C}"/>
    <dgm:cxn modelId="{BA9AC008-E265-4CB3-9288-8957B6B121AB}" type="presOf" srcId="{C52FB7DA-416F-45BF-B9F8-EF6BC99575EF}" destId="{4F547A25-7BDD-4DB8-B184-2F33C046EFB2}" srcOrd="0" destOrd="0" presId="urn:microsoft.com/office/officeart/2005/8/layout/vList2"/>
    <dgm:cxn modelId="{16CC3B3D-8382-484E-A5EF-0C75078274FB}" type="presParOf" srcId="{8597C2CC-862D-426E-90AF-FA3698B236B1}" destId="{52381DB6-59A7-4751-A02C-CAADD2CDF6A4}" srcOrd="0" destOrd="0" presId="urn:microsoft.com/office/officeart/2005/8/layout/vList2"/>
    <dgm:cxn modelId="{08E4B2B8-3199-471D-AF6A-CD9CB54E8A8D}" type="presParOf" srcId="{8597C2CC-862D-426E-90AF-FA3698B236B1}" destId="{137DBC4A-8C4E-4AAA-B15D-90E11C2A27D9}" srcOrd="1" destOrd="0" presId="urn:microsoft.com/office/officeart/2005/8/layout/vList2"/>
    <dgm:cxn modelId="{A4F8208D-428F-4DB1-A7C1-88C6880DD6FD}" type="presParOf" srcId="{8597C2CC-862D-426E-90AF-FA3698B236B1}" destId="{5AE36314-9711-4C07-9958-F8AA03F5582F}" srcOrd="2" destOrd="0" presId="urn:microsoft.com/office/officeart/2005/8/layout/vList2"/>
    <dgm:cxn modelId="{04913B67-5536-42E0-90E1-3E5A3A31BE93}" type="presParOf" srcId="{8597C2CC-862D-426E-90AF-FA3698B236B1}" destId="{4F547A25-7BDD-4DB8-B184-2F33C046EFB2}" srcOrd="3" destOrd="0" presId="urn:microsoft.com/office/officeart/2005/8/layout/vList2"/>
    <dgm:cxn modelId="{5FA07168-27D6-4646-8F31-B952C400814A}" type="presParOf" srcId="{8597C2CC-862D-426E-90AF-FA3698B236B1}" destId="{C1A87658-BB3D-41BA-A052-570A6F63F42C}" srcOrd="4" destOrd="0" presId="urn:microsoft.com/office/officeart/2005/8/layout/vList2"/>
    <dgm:cxn modelId="{DFFD6947-D681-4EEC-AF18-45B30D1377C5}" type="presParOf" srcId="{8597C2CC-862D-426E-90AF-FA3698B236B1}" destId="{12D765AC-387D-452C-9825-3E9D01D786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18C213-3E96-4F23-ADE5-5259C1095F65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0735424-FCC3-4D5B-869F-F0C863DACE09}">
      <dgm:prSet custT="1"/>
      <dgm:spPr/>
      <dgm:t>
        <a:bodyPr/>
        <a:lstStyle/>
        <a:p>
          <a:pPr rtl="0"/>
          <a:r>
            <a:rPr lang="en-US" sz="2800" dirty="0" err="1">
              <a:solidFill>
                <a:schemeClr val="tx1"/>
              </a:solidFill>
            </a:rPr>
            <a:t>Conformitatea</a:t>
          </a:r>
          <a:r>
            <a:rPr lang="en-US" sz="2800" dirty="0">
              <a:solidFill>
                <a:schemeClr val="tx1"/>
              </a:solidFill>
            </a:rPr>
            <a:t> cu </a:t>
          </a:r>
          <a:r>
            <a:rPr lang="ro-RO" sz="2800" b="1" dirty="0">
              <a:solidFill>
                <a:schemeClr val="tx1"/>
              </a:solidFill>
            </a:rPr>
            <a:t>s</a:t>
          </a:r>
          <a:r>
            <a:rPr lang="en-US" sz="2800" b="1" dirty="0" err="1">
              <a:solidFill>
                <a:schemeClr val="tx1"/>
              </a:solidFill>
            </a:rPr>
            <a:t>hemele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ro-RO" sz="2800" b="1" dirty="0">
              <a:solidFill>
                <a:schemeClr val="tx1"/>
              </a:solidFill>
            </a:rPr>
            <a:t>t</a:t>
          </a:r>
          <a:r>
            <a:rPr lang="en-US" sz="2800" b="1" dirty="0" err="1">
              <a:solidFill>
                <a:schemeClr val="tx1"/>
              </a:solidFill>
            </a:rPr>
            <a:t>erapeutice</a:t>
          </a:r>
          <a:r>
            <a:rPr lang="en-US" sz="2800" dirty="0">
              <a:solidFill>
                <a:schemeClr val="tx1"/>
              </a:solidFill>
            </a:rPr>
            <a:t>:</a:t>
          </a:r>
          <a:endParaRPr lang="ru-RU" sz="2800" dirty="0">
            <a:solidFill>
              <a:schemeClr val="tx1"/>
            </a:solidFill>
          </a:endParaRPr>
        </a:p>
      </dgm:t>
    </dgm:pt>
    <dgm:pt modelId="{26AF59AC-3332-47E9-8026-759032B35814}" type="parTrans" cxnId="{FA5F8197-FF00-477C-AEC1-66A82B4B792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AAA45E3-DA32-4D6D-937D-189BE96D3718}" type="sibTrans" cxnId="{FA5F8197-FF00-477C-AEC1-66A82B4B792F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CB0D182-5B95-4C9A-8FE4-1FFF1A982D49}">
      <dgm:prSet custT="1"/>
      <dgm:spPr/>
      <dgm:t>
        <a:bodyPr/>
        <a:lstStyle/>
        <a:p>
          <a:pPr rtl="0"/>
          <a:r>
            <a:rPr lang="en-US" sz="2800" b="1" dirty="0" err="1">
              <a:solidFill>
                <a:schemeClr val="tx1"/>
              </a:solidFill>
            </a:rPr>
            <a:t>Respectarea</a:t>
          </a:r>
          <a:r>
            <a:rPr lang="en-US" sz="2800" b="1" dirty="0">
              <a:solidFill>
                <a:schemeClr val="tx1"/>
              </a:solidFill>
            </a:rPr>
            <a:t> a </a:t>
          </a:r>
          <a:r>
            <a:rPr lang="en-US" sz="2800" b="1" dirty="0" err="1">
              <a:solidFill>
                <a:schemeClr val="tx1"/>
              </a:solidFill>
            </a:rPr>
            <a:t>schemei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terapeutice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pentru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întreaga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perioadă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recomandată</a:t>
          </a:r>
          <a:r>
            <a:rPr lang="en-US" sz="2800" dirty="0">
              <a:solidFill>
                <a:schemeClr val="tx1"/>
              </a:solidFill>
            </a:rPr>
            <a:t>.</a:t>
          </a:r>
          <a:endParaRPr lang="ru-RU" sz="2800" dirty="0">
            <a:solidFill>
              <a:schemeClr val="tx1"/>
            </a:solidFill>
          </a:endParaRPr>
        </a:p>
      </dgm:t>
    </dgm:pt>
    <dgm:pt modelId="{3950F00B-BA3F-4E96-8EEA-5A271AFAB5F3}" type="parTrans" cxnId="{70DB2465-6585-4A94-BDEC-A0EEDC01705B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B2EB03D-D6C8-4FA8-BE38-3F6B0690F2C9}" type="sibTrans" cxnId="{70DB2465-6585-4A94-BDEC-A0EEDC01705B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AD2ECD9-87A5-4486-A2CF-B79131F254A0}">
      <dgm:prSet custT="1"/>
      <dgm:spPr/>
      <dgm:t>
        <a:bodyPr/>
        <a:lstStyle/>
        <a:p>
          <a:pPr rtl="0"/>
          <a:r>
            <a:rPr lang="en-US" sz="2800" dirty="0" err="1">
              <a:solidFill>
                <a:schemeClr val="tx1"/>
              </a:solidFill>
            </a:rPr>
            <a:t>Evitarea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dirty="0">
              <a:solidFill>
                <a:schemeClr val="tx1"/>
              </a:solidFill>
            </a:rPr>
            <a:t>t</a:t>
          </a:r>
          <a:r>
            <a:rPr lang="en-US" sz="2800" dirty="0" err="1">
              <a:solidFill>
                <a:schemeClr val="tx1"/>
              </a:solidFill>
            </a:rPr>
            <a:t>ratamentelor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ro-RO" sz="2800" b="1" dirty="0">
              <a:solidFill>
                <a:schemeClr val="tx1"/>
              </a:solidFill>
            </a:rPr>
            <a:t>p</a:t>
          </a:r>
          <a:r>
            <a:rPr lang="en-US" sz="2800" b="1" dirty="0">
              <a:solidFill>
                <a:schemeClr val="tx1"/>
              </a:solidFill>
            </a:rPr>
            <a:t>rea </a:t>
          </a:r>
          <a:r>
            <a:rPr lang="ro-RO" sz="2800" b="1" dirty="0">
              <a:solidFill>
                <a:schemeClr val="tx1"/>
              </a:solidFill>
            </a:rPr>
            <a:t>s</a:t>
          </a:r>
          <a:r>
            <a:rPr lang="en-US" sz="2800" b="1" dirty="0" err="1">
              <a:solidFill>
                <a:schemeClr val="tx1"/>
              </a:solidFill>
            </a:rPr>
            <a:t>curte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sau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ro-RO" sz="2800" b="1" dirty="0">
              <a:solidFill>
                <a:schemeClr val="tx1"/>
              </a:solidFill>
            </a:rPr>
            <a:t>p</a:t>
          </a:r>
          <a:r>
            <a:rPr lang="en-US" sz="2800" b="1" dirty="0" err="1">
              <a:solidFill>
                <a:schemeClr val="tx1"/>
              </a:solidFill>
            </a:rPr>
            <a:t>rolongate</a:t>
          </a:r>
          <a:r>
            <a:rPr lang="en-US" sz="2800" dirty="0">
              <a:solidFill>
                <a:schemeClr val="tx1"/>
              </a:solidFill>
            </a:rPr>
            <a:t>:</a:t>
          </a:r>
          <a:endParaRPr lang="ru-RU" sz="2800" dirty="0">
            <a:solidFill>
              <a:schemeClr val="tx1"/>
            </a:solidFill>
          </a:endParaRPr>
        </a:p>
      </dgm:t>
    </dgm:pt>
    <dgm:pt modelId="{B1337355-3795-45E0-B842-ED5BB9082C5E}" type="parTrans" cxnId="{815490ED-14A6-47B3-A6CB-FD68CAE8C05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684985F-859A-45F3-8A01-78AC71535B55}" type="sibTrans" cxnId="{815490ED-14A6-47B3-A6CB-FD68CAE8C05C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76970D2-E05B-488B-AF01-9CC4189177D0}">
      <dgm:prSet custT="1"/>
      <dgm:spPr/>
      <dgm:t>
        <a:bodyPr/>
        <a:lstStyle/>
        <a:p>
          <a:pPr algn="ctr" rtl="0"/>
          <a:r>
            <a:rPr lang="en-US" sz="2800" dirty="0" err="1">
              <a:solidFill>
                <a:schemeClr val="tx1"/>
              </a:solidFill>
            </a:rPr>
            <a:t>Aceste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practici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asigură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eficiența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tratamentului</a:t>
          </a:r>
          <a:r>
            <a:rPr lang="en-US" sz="2800" dirty="0">
              <a:solidFill>
                <a:schemeClr val="tx1"/>
              </a:solidFill>
            </a:rPr>
            <a:t>, </a:t>
          </a:r>
          <a:r>
            <a:rPr lang="en-US" sz="2800" dirty="0" err="1">
              <a:solidFill>
                <a:schemeClr val="tx1"/>
              </a:solidFill>
            </a:rPr>
            <a:t>previn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complicațiile</a:t>
          </a:r>
          <a:r>
            <a:rPr lang="ro-RO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și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optimizează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utilizarea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dirty="0" err="1">
              <a:solidFill>
                <a:schemeClr val="tx1"/>
              </a:solidFill>
            </a:rPr>
            <a:t>resurselor</a:t>
          </a:r>
          <a:r>
            <a:rPr lang="ro-RO" sz="2800" dirty="0">
              <a:solidFill>
                <a:schemeClr val="tx1"/>
              </a:solidFill>
            </a:rPr>
            <a:t>.</a:t>
          </a:r>
          <a:endParaRPr lang="ru-RU" sz="2800" dirty="0">
            <a:solidFill>
              <a:schemeClr val="tx1"/>
            </a:solidFill>
          </a:endParaRPr>
        </a:p>
      </dgm:t>
    </dgm:pt>
    <dgm:pt modelId="{657922B5-8600-4B50-B40D-8059AB061B78}" type="parTrans" cxnId="{7A0A1C9E-138F-4867-9A41-5111CE46256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04B473A2-5503-4A89-BB0F-E4F319813713}" type="sibTrans" cxnId="{7A0A1C9E-138F-4867-9A41-5111CE462569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20F8C70-9C9C-4832-ABB1-BE8E9337716F}" type="pres">
      <dgm:prSet presAssocID="{9F18C213-3E96-4F23-ADE5-5259C1095F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7F2FD-BED7-4881-BD16-E2BF64C47DD0}" type="pres">
      <dgm:prSet presAssocID="{90735424-FCC3-4D5B-869F-F0C863DACE09}" presName="composite" presStyleCnt="0"/>
      <dgm:spPr/>
    </dgm:pt>
    <dgm:pt modelId="{F64ABFA2-9C6D-4282-9FE6-134E28813173}" type="pres">
      <dgm:prSet presAssocID="{90735424-FCC3-4D5B-869F-F0C863DACE0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9A369-F0ED-49D8-9887-03AD3CF23817}" type="pres">
      <dgm:prSet presAssocID="{90735424-FCC3-4D5B-869F-F0C863DACE0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4EC6F-12C0-474D-8B76-89F89C45FCBD}" type="pres">
      <dgm:prSet presAssocID="{0AAA45E3-DA32-4D6D-937D-189BE96D3718}" presName="space" presStyleCnt="0"/>
      <dgm:spPr/>
    </dgm:pt>
    <dgm:pt modelId="{9E62ABE5-F972-45B8-8B13-F5B2FE9D2C52}" type="pres">
      <dgm:prSet presAssocID="{8AD2ECD9-87A5-4486-A2CF-B79131F254A0}" presName="composite" presStyleCnt="0"/>
      <dgm:spPr/>
    </dgm:pt>
    <dgm:pt modelId="{56003ECD-907B-4135-8CE4-6148A6265742}" type="pres">
      <dgm:prSet presAssocID="{8AD2ECD9-87A5-4486-A2CF-B79131F254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6C11B-77A1-4553-96D9-F705C7384567}" type="pres">
      <dgm:prSet presAssocID="{8AD2ECD9-87A5-4486-A2CF-B79131F254A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07673-C468-4D1B-BC4B-BC04CFCF3392}" type="presOf" srcId="{9F18C213-3E96-4F23-ADE5-5259C1095F65}" destId="{220F8C70-9C9C-4832-ABB1-BE8E9337716F}" srcOrd="0" destOrd="0" presId="urn:microsoft.com/office/officeart/2005/8/layout/hList1"/>
    <dgm:cxn modelId="{2872E27B-C455-4447-991D-9516170BD1EA}" type="presOf" srcId="{5CB0D182-5B95-4C9A-8FE4-1FFF1A982D49}" destId="{19A9A369-F0ED-49D8-9887-03AD3CF23817}" srcOrd="0" destOrd="0" presId="urn:microsoft.com/office/officeart/2005/8/layout/hList1"/>
    <dgm:cxn modelId="{213A182F-8D04-49B8-99B6-5ABA39D0181A}" type="presOf" srcId="{8AD2ECD9-87A5-4486-A2CF-B79131F254A0}" destId="{56003ECD-907B-4135-8CE4-6148A6265742}" srcOrd="0" destOrd="0" presId="urn:microsoft.com/office/officeart/2005/8/layout/hList1"/>
    <dgm:cxn modelId="{FA5F8197-FF00-477C-AEC1-66A82B4B792F}" srcId="{9F18C213-3E96-4F23-ADE5-5259C1095F65}" destId="{90735424-FCC3-4D5B-869F-F0C863DACE09}" srcOrd="0" destOrd="0" parTransId="{26AF59AC-3332-47E9-8026-759032B35814}" sibTransId="{0AAA45E3-DA32-4D6D-937D-189BE96D3718}"/>
    <dgm:cxn modelId="{70DB2465-6585-4A94-BDEC-A0EEDC01705B}" srcId="{90735424-FCC3-4D5B-869F-F0C863DACE09}" destId="{5CB0D182-5B95-4C9A-8FE4-1FFF1A982D49}" srcOrd="0" destOrd="0" parTransId="{3950F00B-BA3F-4E96-8EEA-5A271AFAB5F3}" sibTransId="{3B2EB03D-D6C8-4FA8-BE38-3F6B0690F2C9}"/>
    <dgm:cxn modelId="{7A0A1C9E-138F-4867-9A41-5111CE462569}" srcId="{8AD2ECD9-87A5-4486-A2CF-B79131F254A0}" destId="{376970D2-E05B-488B-AF01-9CC4189177D0}" srcOrd="0" destOrd="0" parTransId="{657922B5-8600-4B50-B40D-8059AB061B78}" sibTransId="{04B473A2-5503-4A89-BB0F-E4F319813713}"/>
    <dgm:cxn modelId="{19319104-95C4-4F7C-B8B0-105CDAF6E26B}" type="presOf" srcId="{90735424-FCC3-4D5B-869F-F0C863DACE09}" destId="{F64ABFA2-9C6D-4282-9FE6-134E28813173}" srcOrd="0" destOrd="0" presId="urn:microsoft.com/office/officeart/2005/8/layout/hList1"/>
    <dgm:cxn modelId="{815490ED-14A6-47B3-A6CB-FD68CAE8C05C}" srcId="{9F18C213-3E96-4F23-ADE5-5259C1095F65}" destId="{8AD2ECD9-87A5-4486-A2CF-B79131F254A0}" srcOrd="1" destOrd="0" parTransId="{B1337355-3795-45E0-B842-ED5BB9082C5E}" sibTransId="{E684985F-859A-45F3-8A01-78AC71535B55}"/>
    <dgm:cxn modelId="{AF156188-0F3F-4063-A355-1F938E46CA5B}" type="presOf" srcId="{376970D2-E05B-488B-AF01-9CC4189177D0}" destId="{D226C11B-77A1-4553-96D9-F705C7384567}" srcOrd="0" destOrd="0" presId="urn:microsoft.com/office/officeart/2005/8/layout/hList1"/>
    <dgm:cxn modelId="{49190817-1657-4E70-B07E-B84FBE049303}" type="presParOf" srcId="{220F8C70-9C9C-4832-ABB1-BE8E9337716F}" destId="{8907F2FD-BED7-4881-BD16-E2BF64C47DD0}" srcOrd="0" destOrd="0" presId="urn:microsoft.com/office/officeart/2005/8/layout/hList1"/>
    <dgm:cxn modelId="{297B2230-FDEE-4FAC-9649-AE20B138AFBD}" type="presParOf" srcId="{8907F2FD-BED7-4881-BD16-E2BF64C47DD0}" destId="{F64ABFA2-9C6D-4282-9FE6-134E28813173}" srcOrd="0" destOrd="0" presId="urn:microsoft.com/office/officeart/2005/8/layout/hList1"/>
    <dgm:cxn modelId="{FB31055E-0253-4CCB-ADEB-BAE376020A8E}" type="presParOf" srcId="{8907F2FD-BED7-4881-BD16-E2BF64C47DD0}" destId="{19A9A369-F0ED-49D8-9887-03AD3CF23817}" srcOrd="1" destOrd="0" presId="urn:microsoft.com/office/officeart/2005/8/layout/hList1"/>
    <dgm:cxn modelId="{87459A65-2C97-4093-AEC4-E1383CBEAEC6}" type="presParOf" srcId="{220F8C70-9C9C-4832-ABB1-BE8E9337716F}" destId="{7C14EC6F-12C0-474D-8B76-89F89C45FCBD}" srcOrd="1" destOrd="0" presId="urn:microsoft.com/office/officeart/2005/8/layout/hList1"/>
    <dgm:cxn modelId="{CB15341F-9AAA-470D-9894-85C9EFB9C0B7}" type="presParOf" srcId="{220F8C70-9C9C-4832-ABB1-BE8E9337716F}" destId="{9E62ABE5-F972-45B8-8B13-F5B2FE9D2C52}" srcOrd="2" destOrd="0" presId="urn:microsoft.com/office/officeart/2005/8/layout/hList1"/>
    <dgm:cxn modelId="{C0A25EA6-0779-4BB4-A6A5-02C23D6B6CFA}" type="presParOf" srcId="{9E62ABE5-F972-45B8-8B13-F5B2FE9D2C52}" destId="{56003ECD-907B-4135-8CE4-6148A6265742}" srcOrd="0" destOrd="0" presId="urn:microsoft.com/office/officeart/2005/8/layout/hList1"/>
    <dgm:cxn modelId="{F415157F-FE5E-400D-B351-6F55CBDB9F19}" type="presParOf" srcId="{9E62ABE5-F972-45B8-8B13-F5B2FE9D2C52}" destId="{D226C11B-77A1-4553-96D9-F705C73845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F0E8-8048-43DE-8D7E-DB473986EC77}">
      <dsp:nvSpPr>
        <dsp:cNvPr id="0" name=""/>
        <dsp:cNvSpPr/>
      </dsp:nvSpPr>
      <dsp:spPr>
        <a:xfrm>
          <a:off x="0" y="584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3792-3455-45B7-A927-D8DBD0BA903B}">
      <dsp:nvSpPr>
        <dsp:cNvPr id="0" name=""/>
        <dsp:cNvSpPr/>
      </dsp:nvSpPr>
      <dsp:spPr>
        <a:xfrm>
          <a:off x="0" y="584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Prezența infecției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584"/>
        <a:ext cx="8289758" cy="478330"/>
      </dsp:txXfrm>
    </dsp:sp>
    <dsp:sp modelId="{3886D9FC-E5EE-4E92-8F30-B6D7EE050967}">
      <dsp:nvSpPr>
        <dsp:cNvPr id="0" name=""/>
        <dsp:cNvSpPr/>
      </dsp:nvSpPr>
      <dsp:spPr>
        <a:xfrm>
          <a:off x="0" y="478914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3EFD-034B-42CE-92E9-1B58E219AF02}">
      <dsp:nvSpPr>
        <dsp:cNvPr id="0" name=""/>
        <dsp:cNvSpPr/>
      </dsp:nvSpPr>
      <dsp:spPr>
        <a:xfrm>
          <a:off x="0" y="478914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Selectarea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orectă</a:t>
          </a:r>
          <a:r>
            <a:rPr lang="en-US" sz="2400" kern="1200" dirty="0">
              <a:solidFill>
                <a:schemeClr val="tx1"/>
              </a:solidFill>
            </a:rPr>
            <a:t> a </a:t>
          </a:r>
          <a:r>
            <a:rPr lang="ro-RO" sz="2400" kern="1200" dirty="0">
              <a:solidFill>
                <a:schemeClr val="tx1"/>
              </a:solidFill>
            </a:rPr>
            <a:t>a</a:t>
          </a:r>
          <a:r>
            <a:rPr lang="en-US" sz="2400" kern="1200" dirty="0" err="1">
              <a:solidFill>
                <a:schemeClr val="tx1"/>
              </a:solidFill>
            </a:rPr>
            <a:t>ntibioticului</a:t>
          </a:r>
          <a:r>
            <a:rPr lang="en-US" sz="2400" kern="1200" dirty="0">
              <a:solidFill>
                <a:schemeClr val="tx1"/>
              </a:solidFill>
            </a:rPr>
            <a:t> </a:t>
          </a:r>
        </a:p>
      </dsp:txBody>
      <dsp:txXfrm>
        <a:off x="0" y="478914"/>
        <a:ext cx="8289758" cy="478330"/>
      </dsp:txXfrm>
    </dsp:sp>
    <dsp:sp modelId="{6BC38621-B7E8-45A6-9A4F-791383217EA4}">
      <dsp:nvSpPr>
        <dsp:cNvPr id="0" name=""/>
        <dsp:cNvSpPr/>
      </dsp:nvSpPr>
      <dsp:spPr>
        <a:xfrm>
          <a:off x="0" y="957245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AB8E2-E6ED-43AB-8438-7769ABD20BC3}">
      <dsp:nvSpPr>
        <dsp:cNvPr id="0" name=""/>
        <dsp:cNvSpPr/>
      </dsp:nvSpPr>
      <dsp:spPr>
        <a:xfrm>
          <a:off x="0" y="957245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D</a:t>
          </a:r>
          <a:r>
            <a:rPr lang="en-US" sz="2400" kern="1200" dirty="0" err="1">
              <a:solidFill>
                <a:schemeClr val="tx1"/>
              </a:solidFill>
            </a:rPr>
            <a:t>ozare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orespunzătoare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957245"/>
        <a:ext cx="8289758" cy="478330"/>
      </dsp:txXfrm>
    </dsp:sp>
    <dsp:sp modelId="{E4C056F2-8902-4817-8243-72ADEE5499FF}">
      <dsp:nvSpPr>
        <dsp:cNvPr id="0" name=""/>
        <dsp:cNvSpPr/>
      </dsp:nvSpPr>
      <dsp:spPr>
        <a:xfrm>
          <a:off x="0" y="1435576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996D1-3713-4968-AC77-80220637F451}">
      <dsp:nvSpPr>
        <dsp:cNvPr id="0" name=""/>
        <dsp:cNvSpPr/>
      </dsp:nvSpPr>
      <dsp:spPr>
        <a:xfrm>
          <a:off x="0" y="1435576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D</a:t>
          </a:r>
          <a:r>
            <a:rPr lang="en-US" sz="2400" kern="1200" dirty="0" err="1">
              <a:solidFill>
                <a:schemeClr val="tx1"/>
              </a:solidFill>
            </a:rPr>
            <a:t>urata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t</a:t>
          </a:r>
          <a:r>
            <a:rPr lang="en-US" sz="2400" kern="1200" dirty="0" err="1">
              <a:solidFill>
                <a:schemeClr val="tx1"/>
              </a:solidFill>
            </a:rPr>
            <a:t>ratamentului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435576"/>
        <a:ext cx="8289758" cy="478330"/>
      </dsp:txXfrm>
    </dsp:sp>
    <dsp:sp modelId="{9E921B9F-E900-4A61-B239-D9A0AABA3C86}">
      <dsp:nvSpPr>
        <dsp:cNvPr id="0" name=""/>
        <dsp:cNvSpPr/>
      </dsp:nvSpPr>
      <dsp:spPr>
        <a:xfrm>
          <a:off x="0" y="1913906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C0329-D614-4EC5-9792-30F229011D60}">
      <dsp:nvSpPr>
        <dsp:cNvPr id="0" name=""/>
        <dsp:cNvSpPr/>
      </dsp:nvSpPr>
      <dsp:spPr>
        <a:xfrm>
          <a:off x="0" y="1913906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ombinația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r</a:t>
          </a:r>
          <a:r>
            <a:rPr lang="en-US" sz="2400" kern="1200" dirty="0" err="1">
              <a:solidFill>
                <a:schemeClr val="tx1"/>
              </a:solidFill>
            </a:rPr>
            <a:t>ațională</a:t>
          </a:r>
          <a:r>
            <a:rPr lang="en-US" sz="2400" kern="1200" dirty="0">
              <a:solidFill>
                <a:schemeClr val="tx1"/>
              </a:solidFill>
            </a:rPr>
            <a:t> de </a:t>
          </a:r>
          <a:r>
            <a:rPr lang="ro-RO" sz="2400" kern="1200" dirty="0">
              <a:solidFill>
                <a:schemeClr val="tx1"/>
              </a:solidFill>
            </a:rPr>
            <a:t>a</a:t>
          </a:r>
          <a:r>
            <a:rPr lang="en-US" sz="2400" kern="1200" dirty="0" err="1">
              <a:solidFill>
                <a:schemeClr val="tx1"/>
              </a:solidFill>
            </a:rPr>
            <a:t>ntibiotic</a:t>
          </a:r>
          <a:r>
            <a:rPr lang="ro-RO" sz="2400" kern="1200" dirty="0">
              <a:solidFill>
                <a:schemeClr val="tx1"/>
              </a:solidFill>
            </a:rPr>
            <a:t>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913906"/>
        <a:ext cx="8289758" cy="478330"/>
      </dsp:txXfrm>
    </dsp:sp>
    <dsp:sp modelId="{4EB4A23F-88B4-4DD9-BCD3-0CF0F08F2F2F}">
      <dsp:nvSpPr>
        <dsp:cNvPr id="0" name=""/>
        <dsp:cNvSpPr/>
      </dsp:nvSpPr>
      <dsp:spPr>
        <a:xfrm>
          <a:off x="0" y="2392237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ACF8-9B2E-4F77-924B-DE55FF1E5510}">
      <dsp:nvSpPr>
        <dsp:cNvPr id="0" name=""/>
        <dsp:cNvSpPr/>
      </dsp:nvSpPr>
      <dsp:spPr>
        <a:xfrm>
          <a:off x="0" y="2392237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L</a:t>
          </a:r>
          <a:r>
            <a:rPr lang="en-US" sz="2400" kern="1200" dirty="0" err="1">
              <a:solidFill>
                <a:schemeClr val="tx1"/>
              </a:solidFill>
            </a:rPr>
            <a:t>uarea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în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onsiderare</a:t>
          </a:r>
          <a:r>
            <a:rPr lang="en-US" sz="2400" kern="1200" dirty="0">
              <a:solidFill>
                <a:schemeClr val="tx1"/>
              </a:solidFill>
            </a:rPr>
            <a:t> a </a:t>
          </a:r>
          <a:r>
            <a:rPr lang="ro-RO" sz="2400" kern="1200" dirty="0">
              <a:solidFill>
                <a:schemeClr val="tx1"/>
              </a:solidFill>
            </a:rPr>
            <a:t>p</a:t>
          </a:r>
          <a:r>
            <a:rPr lang="en-US" sz="2400" kern="1200" dirty="0" err="1">
              <a:solidFill>
                <a:schemeClr val="tx1"/>
              </a:solidFill>
            </a:rPr>
            <a:t>osibilelor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reacțiilor adverse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392237"/>
        <a:ext cx="8289758" cy="478330"/>
      </dsp:txXfrm>
    </dsp:sp>
    <dsp:sp modelId="{130EC1EB-6D1B-4D61-99C0-F5AA6267CBFA}">
      <dsp:nvSpPr>
        <dsp:cNvPr id="0" name=""/>
        <dsp:cNvSpPr/>
      </dsp:nvSpPr>
      <dsp:spPr>
        <a:xfrm>
          <a:off x="0" y="2870568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15F8-7BE4-4DE5-9A75-974AB0121805}">
      <dsp:nvSpPr>
        <dsp:cNvPr id="0" name=""/>
        <dsp:cNvSpPr/>
      </dsp:nvSpPr>
      <dsp:spPr>
        <a:xfrm>
          <a:off x="0" y="2870568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M</a:t>
          </a:r>
          <a:r>
            <a:rPr lang="en-US" sz="2400" kern="1200" dirty="0" err="1">
              <a:solidFill>
                <a:schemeClr val="tx1"/>
              </a:solidFill>
            </a:rPr>
            <a:t>onitorizarea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r</a:t>
          </a:r>
          <a:r>
            <a:rPr lang="en-US" sz="2400" kern="1200" dirty="0" err="1">
              <a:solidFill>
                <a:schemeClr val="tx1"/>
              </a:solidFill>
            </a:rPr>
            <a:t>ăspunsului</a:t>
          </a:r>
          <a:r>
            <a:rPr lang="en-US" sz="2400" kern="1200" dirty="0">
              <a:solidFill>
                <a:schemeClr val="tx1"/>
              </a:solidFill>
            </a:rPr>
            <a:t> la </a:t>
          </a:r>
          <a:r>
            <a:rPr lang="ro-RO" sz="2400" kern="1200" dirty="0">
              <a:solidFill>
                <a:schemeClr val="tx1"/>
              </a:solidFill>
            </a:rPr>
            <a:t>t</a:t>
          </a:r>
          <a:r>
            <a:rPr lang="en-US" sz="2400" kern="1200" dirty="0" err="1">
              <a:solidFill>
                <a:schemeClr val="tx1"/>
              </a:solidFill>
            </a:rPr>
            <a:t>ratament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870568"/>
        <a:ext cx="8289758" cy="478330"/>
      </dsp:txXfrm>
    </dsp:sp>
    <dsp:sp modelId="{6FE6B142-EC70-479D-81F2-3EE696D2AE4D}">
      <dsp:nvSpPr>
        <dsp:cNvPr id="0" name=""/>
        <dsp:cNvSpPr/>
      </dsp:nvSpPr>
      <dsp:spPr>
        <a:xfrm>
          <a:off x="0" y="3348898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597BF-51BE-4B12-80DC-ACC714DFA0DA}">
      <dsp:nvSpPr>
        <dsp:cNvPr id="0" name=""/>
        <dsp:cNvSpPr/>
      </dsp:nvSpPr>
      <dsp:spPr>
        <a:xfrm>
          <a:off x="0" y="3348898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E</a:t>
          </a:r>
          <a:r>
            <a:rPr lang="en-US" sz="2400" kern="1200" dirty="0" err="1">
              <a:solidFill>
                <a:schemeClr val="tx1"/>
              </a:solidFill>
            </a:rPr>
            <a:t>vitarea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u</a:t>
          </a:r>
          <a:r>
            <a:rPr lang="en-US" sz="2400" kern="1200" dirty="0" err="1">
              <a:solidFill>
                <a:schemeClr val="tx1"/>
              </a:solidFill>
            </a:rPr>
            <a:t>tilizării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nejustificate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348898"/>
        <a:ext cx="8289758" cy="478330"/>
      </dsp:txXfrm>
    </dsp:sp>
    <dsp:sp modelId="{9B258E6F-A2C6-487B-BE68-4165ED51E014}">
      <dsp:nvSpPr>
        <dsp:cNvPr id="0" name=""/>
        <dsp:cNvSpPr/>
      </dsp:nvSpPr>
      <dsp:spPr>
        <a:xfrm>
          <a:off x="0" y="3827229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E3B2F-1181-445F-8A52-1E7FDD58A32C}">
      <dsp:nvSpPr>
        <dsp:cNvPr id="0" name=""/>
        <dsp:cNvSpPr/>
      </dsp:nvSpPr>
      <dsp:spPr>
        <a:xfrm>
          <a:off x="0" y="3827229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I</a:t>
          </a:r>
          <a:r>
            <a:rPr lang="en-US" sz="2400" kern="1200" dirty="0" err="1">
              <a:solidFill>
                <a:schemeClr val="tx1"/>
              </a:solidFill>
            </a:rPr>
            <a:t>nformarea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și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i</a:t>
          </a:r>
          <a:r>
            <a:rPr lang="en-US" sz="2400" kern="1200" dirty="0" err="1">
              <a:solidFill>
                <a:schemeClr val="tx1"/>
              </a:solidFill>
            </a:rPr>
            <a:t>mplicarea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p</a:t>
          </a:r>
          <a:r>
            <a:rPr lang="en-US" sz="2400" kern="1200" dirty="0" err="1">
              <a:solidFill>
                <a:schemeClr val="tx1"/>
              </a:solidFill>
            </a:rPr>
            <a:t>acientului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827229"/>
        <a:ext cx="8289758" cy="478330"/>
      </dsp:txXfrm>
    </dsp:sp>
    <dsp:sp modelId="{93227074-E547-43B7-8991-D3F8C91A0DA5}">
      <dsp:nvSpPr>
        <dsp:cNvPr id="0" name=""/>
        <dsp:cNvSpPr/>
      </dsp:nvSpPr>
      <dsp:spPr>
        <a:xfrm>
          <a:off x="0" y="4305560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25A4B-5E0F-49B5-A1BB-C9A5E0B2D3C4}">
      <dsp:nvSpPr>
        <dsp:cNvPr id="0" name=""/>
        <dsp:cNvSpPr/>
      </dsp:nvSpPr>
      <dsp:spPr>
        <a:xfrm>
          <a:off x="0" y="4305560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Abordare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multidisciplinar</a:t>
          </a:r>
          <a:r>
            <a:rPr lang="ro-RO" sz="2400" kern="1200" dirty="0">
              <a:solidFill>
                <a:schemeClr val="tx1"/>
              </a:solidFill>
            </a:rPr>
            <a:t>ă</a:t>
          </a:r>
          <a:endParaRPr lang="en-US" sz="2400" kern="1200" dirty="0">
            <a:solidFill>
              <a:schemeClr val="tx1"/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0" y="4305560"/>
        <a:ext cx="8289758" cy="478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2B810-F2D0-4914-ACA0-FB87A5B0DCBA}">
      <dsp:nvSpPr>
        <dsp:cNvPr id="0" name=""/>
        <dsp:cNvSpPr/>
      </dsp:nvSpPr>
      <dsp:spPr>
        <a:xfrm>
          <a:off x="0" y="0"/>
          <a:ext cx="1151021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6465-3BA0-43FF-897E-2B3BEF9C4352}">
      <dsp:nvSpPr>
        <dsp:cNvPr id="0" name=""/>
        <dsp:cNvSpPr/>
      </dsp:nvSpPr>
      <dsp:spPr>
        <a:xfrm>
          <a:off x="0" y="0"/>
          <a:ext cx="2302042" cy="4597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solidFill>
                <a:schemeClr val="tx1"/>
              </a:solidFill>
            </a:rPr>
            <a:t>5.  </a:t>
          </a:r>
          <a:r>
            <a:rPr lang="en-US" sz="2800" kern="1200" dirty="0" err="1">
              <a:solidFill>
                <a:schemeClr val="tx1"/>
              </a:solidFill>
            </a:rPr>
            <a:t>Selectarea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a</a:t>
          </a:r>
          <a:r>
            <a:rPr lang="en-US" sz="2800" kern="1200" dirty="0" err="1">
              <a:solidFill>
                <a:schemeClr val="tx1"/>
              </a:solidFill>
            </a:rPr>
            <a:t>ntibioticelor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în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f</a:t>
          </a:r>
          <a:r>
            <a:rPr lang="en-US" sz="2800" kern="1200" dirty="0" err="1">
              <a:solidFill>
                <a:schemeClr val="tx1"/>
              </a:solidFill>
            </a:rPr>
            <a:t>uncție</a:t>
          </a:r>
          <a:r>
            <a:rPr lang="en-US" sz="2800" kern="1200" dirty="0">
              <a:solidFill>
                <a:schemeClr val="tx1"/>
              </a:solidFill>
            </a:rPr>
            <a:t> de </a:t>
          </a:r>
          <a:r>
            <a:rPr lang="ro-RO" sz="2800" kern="1200" dirty="0">
              <a:solidFill>
                <a:schemeClr val="tx1"/>
              </a:solidFill>
            </a:rPr>
            <a:t>s</a:t>
          </a:r>
          <a:r>
            <a:rPr lang="en-US" sz="2800" kern="1200" dirty="0" err="1">
              <a:solidFill>
                <a:schemeClr val="tx1"/>
              </a:solidFill>
            </a:rPr>
            <a:t>everitatea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i</a:t>
          </a:r>
          <a:r>
            <a:rPr lang="en-US" sz="2800" kern="1200" dirty="0" err="1">
              <a:solidFill>
                <a:schemeClr val="tx1"/>
              </a:solidFill>
            </a:rPr>
            <a:t>nfecției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0"/>
        <a:ext cx="2302042" cy="4597052"/>
      </dsp:txXfrm>
    </dsp:sp>
    <dsp:sp modelId="{B1372355-18FE-42C1-8CAA-A48A59926EDA}">
      <dsp:nvSpPr>
        <dsp:cNvPr id="0" name=""/>
        <dsp:cNvSpPr/>
      </dsp:nvSpPr>
      <dsp:spPr>
        <a:xfrm>
          <a:off x="2474695" y="106845"/>
          <a:ext cx="9035515" cy="2136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În procese infecțioase severe se preferă medicamentele care au un mecanism de acțiune </a:t>
          </a:r>
          <a:r>
            <a:rPr lang="ro-RO" sz="2400" b="1" kern="1200" dirty="0">
              <a:solidFill>
                <a:schemeClr val="tx1"/>
              </a:solidFill>
            </a:rPr>
            <a:t>bactericid.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474695" y="106845"/>
        <a:ext cx="9035515" cy="2136910"/>
      </dsp:txXfrm>
    </dsp:sp>
    <dsp:sp modelId="{0EECC54B-0E16-4FB2-8F42-22942F11FFC1}">
      <dsp:nvSpPr>
        <dsp:cNvPr id="0" name=""/>
        <dsp:cNvSpPr/>
      </dsp:nvSpPr>
      <dsp:spPr>
        <a:xfrm>
          <a:off x="2302042" y="2243756"/>
          <a:ext cx="9208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06EC2-EC09-4245-9024-16AA6E71824B}">
      <dsp:nvSpPr>
        <dsp:cNvPr id="0" name=""/>
        <dsp:cNvSpPr/>
      </dsp:nvSpPr>
      <dsp:spPr>
        <a:xfrm>
          <a:off x="2474695" y="2350601"/>
          <a:ext cx="9035515" cy="2136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Asocierea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AB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bacteriostatice</a:t>
          </a:r>
          <a:r>
            <a:rPr lang="en-US" sz="2400" kern="1200" dirty="0">
              <a:solidFill>
                <a:schemeClr val="tx1"/>
              </a:solidFill>
            </a:rPr>
            <a:t> cu </a:t>
          </a:r>
          <a:r>
            <a:rPr lang="en-US" sz="2400" kern="1200" dirty="0" err="1">
              <a:solidFill>
                <a:schemeClr val="tx1"/>
              </a:solidFill>
            </a:rPr>
            <a:t>cele</a:t>
          </a:r>
          <a:r>
            <a:rPr lang="en-US" sz="2400" kern="1200" dirty="0">
              <a:solidFill>
                <a:schemeClr val="tx1"/>
              </a:solidFill>
            </a:rPr>
            <a:t> bactericide</a:t>
          </a:r>
          <a:r>
            <a:rPr lang="ro-RO" sz="2400" kern="1200" dirty="0">
              <a:solidFill>
                <a:schemeClr val="tx1"/>
              </a:solidFill>
            </a:rPr>
            <a:t> (</a:t>
          </a:r>
          <a:r>
            <a:rPr lang="en-US" sz="2400" kern="1200" dirty="0" err="1">
              <a:solidFill>
                <a:schemeClr val="tx1"/>
              </a:solidFill>
            </a:rPr>
            <a:t>eficiente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împotriva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microorganismelor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în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faza</a:t>
          </a:r>
          <a:r>
            <a:rPr lang="en-US" sz="2400" kern="1200" dirty="0">
              <a:solidFill>
                <a:schemeClr val="tx1"/>
              </a:solidFill>
            </a:rPr>
            <a:t> de </a:t>
          </a:r>
          <a:r>
            <a:rPr lang="en-US" sz="2400" kern="1200" dirty="0" err="1">
              <a:solidFill>
                <a:schemeClr val="tx1"/>
              </a:solidFill>
            </a:rPr>
            <a:t>creștere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și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reproducere</a:t>
          </a:r>
          <a:r>
            <a:rPr lang="ro-RO" sz="2400" kern="1200" dirty="0">
              <a:solidFill>
                <a:schemeClr val="tx1"/>
              </a:solidFill>
            </a:rPr>
            <a:t>)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b="1" kern="1200" dirty="0" err="1">
              <a:solidFill>
                <a:schemeClr val="tx1"/>
              </a:solidFill>
            </a:rPr>
            <a:t>ar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trebui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evitată</a:t>
          </a:r>
          <a:r>
            <a:rPr lang="en-US" sz="2400" b="1" kern="1200" dirty="0">
              <a:solidFill>
                <a:schemeClr val="tx1"/>
              </a:solidFill>
            </a:rPr>
            <a:t>. </a:t>
          </a:r>
          <a:r>
            <a:rPr lang="en-US" sz="2400" kern="1200" dirty="0" err="1">
              <a:solidFill>
                <a:schemeClr val="tx1"/>
              </a:solidFill>
            </a:rPr>
            <a:t>Acțiunea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bacteriostatică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caracterizată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prin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încetinirea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dezvoltării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și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reproducției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microorganismelor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poate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contribui</a:t>
          </a:r>
          <a:r>
            <a:rPr lang="en-US" sz="2400" kern="1200" dirty="0">
              <a:solidFill>
                <a:schemeClr val="tx1"/>
              </a:solidFill>
            </a:rPr>
            <a:t> la </a:t>
          </a:r>
          <a:r>
            <a:rPr lang="en-US" sz="2400" b="1" kern="1200" dirty="0" err="1">
              <a:solidFill>
                <a:schemeClr val="tx1"/>
              </a:solidFill>
            </a:rPr>
            <a:t>apariția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rezistenței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acestora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față</a:t>
          </a:r>
          <a:r>
            <a:rPr lang="en-US" sz="2400" kern="1200" dirty="0">
              <a:solidFill>
                <a:schemeClr val="tx1"/>
              </a:solidFill>
            </a:rPr>
            <a:t> de </a:t>
          </a:r>
          <a:r>
            <a:rPr lang="en-US" sz="2400" kern="1200" dirty="0" err="1">
              <a:solidFill>
                <a:schemeClr val="tx1"/>
              </a:solidFill>
            </a:rPr>
            <a:t>agenții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bactericizi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474695" y="2350601"/>
        <a:ext cx="9035515" cy="2136910"/>
      </dsp:txXfrm>
    </dsp:sp>
    <dsp:sp modelId="{5AE324F6-CE14-4532-A012-1C26815D6EF9}">
      <dsp:nvSpPr>
        <dsp:cNvPr id="0" name=""/>
        <dsp:cNvSpPr/>
      </dsp:nvSpPr>
      <dsp:spPr>
        <a:xfrm>
          <a:off x="2302042" y="4487512"/>
          <a:ext cx="92081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12818-0D7C-47B2-A213-36D98C6897F1}">
      <dsp:nvSpPr>
        <dsp:cNvPr id="0" name=""/>
        <dsp:cNvSpPr/>
      </dsp:nvSpPr>
      <dsp:spPr>
        <a:xfrm rot="5400000">
          <a:off x="4486207" y="-538254"/>
          <a:ext cx="4036125" cy="612166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>
              <a:solidFill>
                <a:schemeClr val="tx1"/>
              </a:solidFill>
            </a:rPr>
            <a:t>Administrarea orală este potrivită pentru infecții moderate, în special în ambulatoriu. </a:t>
          </a:r>
          <a:endParaRPr lang="ru-RU" sz="2400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>
              <a:solidFill>
                <a:schemeClr val="tx1"/>
              </a:solidFill>
            </a:rPr>
            <a:t>Pentru situații de urgență se preferă administrarea parenterală. </a:t>
          </a:r>
          <a:endParaRPr lang="ru-RU" sz="2400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400" kern="1200" dirty="0">
              <a:solidFill>
                <a:schemeClr val="tx1"/>
              </a:solidFill>
            </a:rPr>
            <a:t>Leziunile organelor necesită căi speciale, cum ar fi administrarea în canalul spinal pentru meningită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3443437" y="701543"/>
        <a:ext cx="5924639" cy="3642071"/>
      </dsp:txXfrm>
    </dsp:sp>
    <dsp:sp modelId="{F299E438-D18D-4149-BD15-74A31F4C15F6}">
      <dsp:nvSpPr>
        <dsp:cNvPr id="0" name=""/>
        <dsp:cNvSpPr/>
      </dsp:nvSpPr>
      <dsp:spPr>
        <a:xfrm>
          <a:off x="0" y="0"/>
          <a:ext cx="3443437" cy="50451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solidFill>
                <a:schemeClr val="tx1"/>
              </a:solidFill>
            </a:rPr>
            <a:t>8. Selectarea AB cu cea mai optima </a:t>
          </a:r>
          <a:r>
            <a:rPr lang="ro-RO" sz="2800" b="1" kern="1200" dirty="0">
              <a:solidFill>
                <a:schemeClr val="tx1"/>
              </a:solidFill>
            </a:rPr>
            <a:t>calea de administrare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68095" y="168095"/>
        <a:ext cx="3107247" cy="47089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05D49-6714-4454-9FD3-DA58051E3981}">
      <dsp:nvSpPr>
        <dsp:cNvPr id="0" name=""/>
        <dsp:cNvSpPr/>
      </dsp:nvSpPr>
      <dsp:spPr>
        <a:xfrm>
          <a:off x="0" y="215665"/>
          <a:ext cx="9442284" cy="4680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EE98-AECE-4B40-80F0-FE20CFF1C9C4}">
      <dsp:nvSpPr>
        <dsp:cNvPr id="0" name=""/>
        <dsp:cNvSpPr/>
      </dsp:nvSpPr>
      <dsp:spPr>
        <a:xfrm>
          <a:off x="4980251" y="1385665"/>
          <a:ext cx="3517804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solidFill>
                <a:schemeClr val="tx1"/>
              </a:solidFill>
            </a:rPr>
            <a:t>După </a:t>
          </a:r>
          <a:r>
            <a:rPr lang="ro-RO" sz="2000" b="1" kern="1200" dirty="0">
              <a:solidFill>
                <a:schemeClr val="tx1"/>
              </a:solidFill>
            </a:rPr>
            <a:t>48-72 de ore </a:t>
          </a:r>
          <a:r>
            <a:rPr lang="ro-RO" sz="2000" kern="1200" dirty="0">
              <a:solidFill>
                <a:schemeClr val="tx1"/>
              </a:solidFill>
            </a:rPr>
            <a:t>de tratament antibacterian i/v se evaluează posibilitatea </a:t>
          </a:r>
          <a:r>
            <a:rPr lang="ro-RO" sz="2000" b="1" kern="1200" dirty="0">
              <a:solidFill>
                <a:schemeClr val="tx1"/>
              </a:solidFill>
            </a:rPr>
            <a:t>trecerii la tratament per oral</a:t>
          </a:r>
          <a:r>
            <a:rPr lang="en-US" sz="2000" b="1" kern="1200" dirty="0">
              <a:solidFill>
                <a:schemeClr val="tx1"/>
              </a:solidFill>
            </a:rPr>
            <a:t> (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/v to oral switch)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80251" y="1385665"/>
        <a:ext cx="3517804" cy="2340000"/>
      </dsp:txXfrm>
    </dsp:sp>
    <dsp:sp modelId="{1741D73D-06F8-4E10-88DD-F942F41723D8}">
      <dsp:nvSpPr>
        <dsp:cNvPr id="0" name=""/>
        <dsp:cNvSpPr/>
      </dsp:nvSpPr>
      <dsp:spPr>
        <a:xfrm>
          <a:off x="758886" y="1385665"/>
          <a:ext cx="3517804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9. </a:t>
          </a:r>
          <a:r>
            <a:rPr lang="en-US" sz="2400" kern="1200" dirty="0" err="1">
              <a:solidFill>
                <a:schemeClr val="tx1"/>
              </a:solidFill>
            </a:rPr>
            <a:t>Selectarea</a:t>
          </a:r>
          <a:r>
            <a:rPr lang="en-US" sz="2400" kern="1200" dirty="0">
              <a:solidFill>
                <a:schemeClr val="tx1"/>
              </a:solidFill>
            </a:rPr>
            <a:t> AB </a:t>
          </a:r>
          <a:r>
            <a:rPr lang="en-US" sz="2400" kern="1200" dirty="0" err="1">
              <a:solidFill>
                <a:schemeClr val="tx1"/>
              </a:solidFill>
            </a:rPr>
            <a:t>potrivite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pentru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utilizarea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treptată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menținând</a:t>
          </a:r>
          <a:r>
            <a:rPr lang="en-US" sz="2400" kern="1200" dirty="0">
              <a:solidFill>
                <a:schemeClr val="tx1"/>
              </a:solidFill>
            </a:rPr>
            <a:t> un </a:t>
          </a:r>
          <a:r>
            <a:rPr lang="en-US" sz="2400" kern="1200" dirty="0" err="1">
              <a:solidFill>
                <a:schemeClr val="tx1"/>
              </a:solidFill>
            </a:rPr>
            <a:t>echilibru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optim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între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beneficii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și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riscuri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58886" y="1385665"/>
        <a:ext cx="3517804" cy="234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D4B7C-10F0-4A49-8FAF-CE0E98C94A09}">
      <dsp:nvSpPr>
        <dsp:cNvPr id="0" name=""/>
        <dsp:cNvSpPr/>
      </dsp:nvSpPr>
      <dsp:spPr>
        <a:xfrm>
          <a:off x="2242" y="1211196"/>
          <a:ext cx="4782354" cy="2869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solidFill>
                <a:schemeClr val="tx1"/>
              </a:solidFill>
            </a:rPr>
            <a:t>10. Optăm pentru antibioticul cu cel mai eficient raport </a:t>
          </a:r>
          <a:r>
            <a:rPr lang="ro-RO" sz="2800" b="1" kern="1200" dirty="0">
              <a:solidFill>
                <a:schemeClr val="tx1"/>
              </a:solidFill>
            </a:rPr>
            <a:t>cost-eficiență</a:t>
          </a:r>
          <a:r>
            <a:rPr lang="ro-RO" sz="2800" kern="1200" dirty="0">
              <a:solidFill>
                <a:schemeClr val="tx1"/>
              </a:solidFill>
            </a:rPr>
            <a:t> dintre cele disponibile.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6284" y="1295238"/>
        <a:ext cx="4614270" cy="2701328"/>
      </dsp:txXfrm>
    </dsp:sp>
    <dsp:sp modelId="{9EE6FFAE-2E20-4F86-9927-98B9340542E0}">
      <dsp:nvSpPr>
        <dsp:cNvPr id="0" name=""/>
        <dsp:cNvSpPr/>
      </dsp:nvSpPr>
      <dsp:spPr>
        <a:xfrm>
          <a:off x="5262833" y="2052890"/>
          <a:ext cx="1013859" cy="118602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>
            <a:solidFill>
              <a:schemeClr val="tx1"/>
            </a:solidFill>
          </a:endParaRPr>
        </a:p>
      </dsp:txBody>
      <dsp:txXfrm>
        <a:off x="5262833" y="2290095"/>
        <a:ext cx="709701" cy="711614"/>
      </dsp:txXfrm>
    </dsp:sp>
    <dsp:sp modelId="{D1EF993E-62D8-4D04-A263-8F785544AA36}">
      <dsp:nvSpPr>
        <dsp:cNvPr id="0" name=""/>
        <dsp:cNvSpPr/>
      </dsp:nvSpPr>
      <dsp:spPr>
        <a:xfrm>
          <a:off x="6697539" y="1211196"/>
          <a:ext cx="4782354" cy="2869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solidFill>
                <a:schemeClr val="tx1"/>
              </a:solidFill>
            </a:rPr>
            <a:t>11. Se asigură </a:t>
          </a:r>
          <a:r>
            <a:rPr lang="ro-RO" sz="2800" b="1" kern="1200" dirty="0">
              <a:solidFill>
                <a:schemeClr val="tx1"/>
              </a:solidFill>
            </a:rPr>
            <a:t>disponibilitatea </a:t>
          </a:r>
          <a:r>
            <a:rPr lang="ro-RO" sz="2800" kern="1200" dirty="0">
              <a:solidFill>
                <a:schemeClr val="tx1"/>
              </a:solidFill>
            </a:rPr>
            <a:t>medicamentului necesar.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781581" y="1295238"/>
        <a:ext cx="4614270" cy="27013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7500-7D02-4790-909D-53234E80CD6A}">
      <dsp:nvSpPr>
        <dsp:cNvPr id="0" name=""/>
        <dsp:cNvSpPr/>
      </dsp:nvSpPr>
      <dsp:spPr>
        <a:xfrm>
          <a:off x="1570" y="1118934"/>
          <a:ext cx="2574464" cy="64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Parametr</a:t>
          </a:r>
          <a:r>
            <a:rPr lang="ro-RO" sz="1600" kern="1200" dirty="0">
              <a:solidFill>
                <a:schemeClr val="tx1"/>
              </a:solidFill>
            </a:rPr>
            <a:t>I</a:t>
          </a:r>
          <a:r>
            <a:rPr lang="en-US" sz="1600" kern="1200" dirty="0" err="1">
              <a:solidFill>
                <a:schemeClr val="tx1"/>
              </a:solidFill>
            </a:rPr>
            <a:t>i</a:t>
          </a:r>
          <a:r>
            <a:rPr lang="ru-RU" sz="1600" kern="1200" dirty="0">
              <a:solidFill>
                <a:schemeClr val="tx1"/>
              </a:solidFill>
            </a:rPr>
            <a:t> с</a:t>
          </a:r>
          <a:r>
            <a:rPr lang="en-US" sz="1600" kern="1200" dirty="0" err="1">
              <a:solidFill>
                <a:schemeClr val="tx1"/>
              </a:solidFill>
            </a:rPr>
            <a:t>linici</a:t>
          </a:r>
          <a:r>
            <a:rPr lang="en-US" sz="1600" kern="1200" dirty="0">
              <a:solidFill>
                <a:schemeClr val="tx1"/>
              </a:solidFill>
            </a:rPr>
            <a:t>: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421" y="1137785"/>
        <a:ext cx="2536762" cy="605914"/>
      </dsp:txXfrm>
    </dsp:sp>
    <dsp:sp modelId="{24BE5310-5B78-47F4-8743-4DF31D615475}">
      <dsp:nvSpPr>
        <dsp:cNvPr id="0" name=""/>
        <dsp:cNvSpPr/>
      </dsp:nvSpPr>
      <dsp:spPr>
        <a:xfrm rot="5400000">
          <a:off x="1232486" y="1818867"/>
          <a:ext cx="112632" cy="1126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6D9D29-6F80-4A45-A6AD-7134658F5175}">
      <dsp:nvSpPr>
        <dsp:cNvPr id="0" name=""/>
        <dsp:cNvSpPr/>
      </dsp:nvSpPr>
      <dsp:spPr>
        <a:xfrm>
          <a:off x="1570" y="1987816"/>
          <a:ext cx="2574464" cy="175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Monitorizarea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simptomelor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și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semnelor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clinice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>
              <a:solidFill>
                <a:schemeClr val="tx1"/>
              </a:solidFill>
            </a:rPr>
            <a:t>ale </a:t>
          </a:r>
          <a:r>
            <a:rPr lang="en-US" sz="1600" kern="1200" dirty="0" err="1">
              <a:solidFill>
                <a:schemeClr val="tx1"/>
              </a:solidFill>
            </a:rPr>
            <a:t>infecției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pentru</a:t>
          </a:r>
          <a:r>
            <a:rPr lang="en-US" sz="1600" kern="1200" dirty="0">
              <a:solidFill>
                <a:schemeClr val="tx1"/>
              </a:solidFill>
            </a:rPr>
            <a:t> a </a:t>
          </a:r>
          <a:r>
            <a:rPr lang="en-US" sz="1600" kern="1200" dirty="0" err="1">
              <a:solidFill>
                <a:schemeClr val="tx1"/>
              </a:solidFill>
            </a:rPr>
            <a:t>evalua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îmbunătățirea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stării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pacientului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3036" y="2039282"/>
        <a:ext cx="2471532" cy="1654249"/>
      </dsp:txXfrm>
    </dsp:sp>
    <dsp:sp modelId="{D2AA2DD6-62AC-4BE6-993C-A27C978F1044}">
      <dsp:nvSpPr>
        <dsp:cNvPr id="0" name=""/>
        <dsp:cNvSpPr/>
      </dsp:nvSpPr>
      <dsp:spPr>
        <a:xfrm>
          <a:off x="2936460" y="1118934"/>
          <a:ext cx="2574464" cy="64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>
              <a:solidFill>
                <a:schemeClr val="tx1"/>
              </a:solidFill>
            </a:rPr>
            <a:t>I</a:t>
          </a:r>
          <a:r>
            <a:rPr lang="en-US" sz="1600" kern="1200" dirty="0" err="1">
              <a:solidFill>
                <a:schemeClr val="tx1"/>
              </a:solidFill>
            </a:rPr>
            <a:t>ndicatori</a:t>
          </a:r>
          <a:r>
            <a:rPr lang="en-US" sz="1600" kern="1200" dirty="0">
              <a:solidFill>
                <a:schemeClr val="tx1"/>
              </a:solidFill>
            </a:rPr>
            <a:t> de </a:t>
          </a:r>
          <a:r>
            <a:rPr lang="ro-RO" sz="1600" kern="1200" dirty="0">
              <a:solidFill>
                <a:schemeClr val="tx1"/>
              </a:solidFill>
            </a:rPr>
            <a:t>l</a:t>
          </a:r>
          <a:r>
            <a:rPr lang="en-US" sz="1600" kern="1200" dirty="0" err="1">
              <a:solidFill>
                <a:schemeClr val="tx1"/>
              </a:solidFill>
            </a:rPr>
            <a:t>aborator</a:t>
          </a:r>
          <a:r>
            <a:rPr lang="en-US" sz="1600" kern="1200" dirty="0">
              <a:solidFill>
                <a:schemeClr val="tx1"/>
              </a:solidFill>
            </a:rPr>
            <a:t>: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55311" y="1137785"/>
        <a:ext cx="2536762" cy="605914"/>
      </dsp:txXfrm>
    </dsp:sp>
    <dsp:sp modelId="{431CB2A0-87B7-42CC-A4C8-E204E7166976}">
      <dsp:nvSpPr>
        <dsp:cNvPr id="0" name=""/>
        <dsp:cNvSpPr/>
      </dsp:nvSpPr>
      <dsp:spPr>
        <a:xfrm rot="5400000">
          <a:off x="4167376" y="1818867"/>
          <a:ext cx="112632" cy="1126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6F6CE4-A953-4A26-A3C8-68CCC445B6F0}">
      <dsp:nvSpPr>
        <dsp:cNvPr id="0" name=""/>
        <dsp:cNvSpPr/>
      </dsp:nvSpPr>
      <dsp:spPr>
        <a:xfrm>
          <a:off x="2936460" y="1987816"/>
          <a:ext cx="2574464" cy="175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Utilizarea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testelor</a:t>
          </a:r>
          <a:r>
            <a:rPr lang="en-US" sz="1600" b="1" kern="1200" dirty="0">
              <a:solidFill>
                <a:schemeClr val="tx1"/>
              </a:solidFill>
            </a:rPr>
            <a:t> de </a:t>
          </a:r>
          <a:r>
            <a:rPr lang="en-US" sz="1600" b="1" kern="1200" dirty="0" err="1">
              <a:solidFill>
                <a:schemeClr val="tx1"/>
              </a:solidFill>
            </a:rPr>
            <a:t>laborator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pentru</a:t>
          </a:r>
          <a:r>
            <a:rPr lang="en-US" sz="1600" kern="1200" dirty="0">
              <a:solidFill>
                <a:schemeClr val="tx1"/>
              </a:solidFill>
            </a:rPr>
            <a:t> a </a:t>
          </a:r>
          <a:r>
            <a:rPr lang="en-US" sz="1600" kern="1200" dirty="0" err="1">
              <a:solidFill>
                <a:schemeClr val="tx1"/>
              </a:solidFill>
            </a:rPr>
            <a:t>evalua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evoluția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infecției</a:t>
          </a:r>
          <a:r>
            <a:rPr lang="en-US" sz="1600" kern="1200" dirty="0">
              <a:solidFill>
                <a:schemeClr val="tx1"/>
              </a:solidFill>
            </a:rPr>
            <a:t>, cum </a:t>
          </a:r>
          <a:r>
            <a:rPr lang="en-US" sz="1600" kern="1200" dirty="0" err="1">
              <a:solidFill>
                <a:schemeClr val="tx1"/>
              </a:solidFill>
            </a:rPr>
            <a:t>ar</a:t>
          </a:r>
          <a:r>
            <a:rPr lang="en-US" sz="1600" kern="1200" dirty="0">
              <a:solidFill>
                <a:schemeClr val="tx1"/>
              </a:solidFill>
            </a:rPr>
            <a:t> fi </a:t>
          </a:r>
          <a:r>
            <a:rPr lang="en-US" sz="1600" kern="1200" dirty="0" err="1">
              <a:solidFill>
                <a:schemeClr val="tx1"/>
              </a:solidFill>
            </a:rPr>
            <a:t>măsurarea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nivelurilor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inflamatorii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sau</a:t>
          </a:r>
          <a:r>
            <a:rPr lang="en-US" sz="1600" kern="1200" dirty="0">
              <a:solidFill>
                <a:schemeClr val="tx1"/>
              </a:solidFill>
            </a:rPr>
            <a:t> a </a:t>
          </a:r>
          <a:r>
            <a:rPr lang="en-US" sz="1600" kern="1200" dirty="0" err="1">
              <a:solidFill>
                <a:schemeClr val="tx1"/>
              </a:solidFill>
            </a:rPr>
            <a:t>markerilor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specifici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infecției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87926" y="2039282"/>
        <a:ext cx="2471532" cy="1654249"/>
      </dsp:txXfrm>
    </dsp:sp>
    <dsp:sp modelId="{4A2AC509-194C-4602-9A08-ECB17A664161}">
      <dsp:nvSpPr>
        <dsp:cNvPr id="0" name=""/>
        <dsp:cNvSpPr/>
      </dsp:nvSpPr>
      <dsp:spPr>
        <a:xfrm>
          <a:off x="5871350" y="1118934"/>
          <a:ext cx="2574464" cy="64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Imagistică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ro-RO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edicală</a:t>
          </a:r>
          <a:r>
            <a:rPr lang="en-US" sz="1600" kern="1200" dirty="0">
              <a:solidFill>
                <a:schemeClr val="tx1"/>
              </a:solidFill>
            </a:rPr>
            <a:t>: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890201" y="1137785"/>
        <a:ext cx="2536762" cy="605914"/>
      </dsp:txXfrm>
    </dsp:sp>
    <dsp:sp modelId="{0B26B095-8829-4EF2-863A-A08D6361200B}">
      <dsp:nvSpPr>
        <dsp:cNvPr id="0" name=""/>
        <dsp:cNvSpPr/>
      </dsp:nvSpPr>
      <dsp:spPr>
        <a:xfrm rot="5400000">
          <a:off x="7102265" y="1818867"/>
          <a:ext cx="112632" cy="1126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1162ED-137E-4E35-BDFB-67C9B75013C1}">
      <dsp:nvSpPr>
        <dsp:cNvPr id="0" name=""/>
        <dsp:cNvSpPr/>
      </dsp:nvSpPr>
      <dsp:spPr>
        <a:xfrm>
          <a:off x="5871350" y="1987816"/>
          <a:ext cx="2574464" cy="175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Evaluarea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radiografiei</a:t>
          </a:r>
          <a:r>
            <a:rPr lang="en-US" sz="1600" b="1" kern="1200" dirty="0">
              <a:solidFill>
                <a:schemeClr val="tx1"/>
              </a:solidFill>
            </a:rPr>
            <a:t>, </a:t>
          </a:r>
          <a:r>
            <a:rPr lang="en-US" sz="1600" b="1" kern="1200" dirty="0" err="1">
              <a:solidFill>
                <a:schemeClr val="tx1"/>
              </a:solidFill>
            </a:rPr>
            <a:t>scanării</a:t>
          </a:r>
          <a:r>
            <a:rPr lang="en-US" sz="1600" b="1" kern="1200" dirty="0">
              <a:solidFill>
                <a:schemeClr val="tx1"/>
              </a:solidFill>
            </a:rPr>
            <a:t>, </a:t>
          </a:r>
          <a:r>
            <a:rPr lang="en-US" sz="1600" b="1" kern="1200" dirty="0" err="1">
              <a:solidFill>
                <a:schemeClr val="tx1"/>
              </a:solidFill>
            </a:rPr>
            <a:t>ecografiei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pentru</a:t>
          </a:r>
          <a:r>
            <a:rPr lang="en-US" sz="1600" kern="1200" dirty="0">
              <a:solidFill>
                <a:schemeClr val="tx1"/>
              </a:solidFill>
            </a:rPr>
            <a:t> a </a:t>
          </a:r>
          <a:r>
            <a:rPr lang="en-US" sz="1600" kern="1200" dirty="0" err="1">
              <a:solidFill>
                <a:schemeClr val="tx1"/>
              </a:solidFill>
            </a:rPr>
            <a:t>urmări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modificările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în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structurile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afectate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922816" y="2039282"/>
        <a:ext cx="2471532" cy="1654249"/>
      </dsp:txXfrm>
    </dsp:sp>
    <dsp:sp modelId="{361DBA3C-18C7-4B3D-8A6C-1FB5C7D8A68E}">
      <dsp:nvSpPr>
        <dsp:cNvPr id="0" name=""/>
        <dsp:cNvSpPr/>
      </dsp:nvSpPr>
      <dsp:spPr>
        <a:xfrm>
          <a:off x="8806239" y="1118934"/>
          <a:ext cx="2574464" cy="64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Monitorizarea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ro-RO" sz="1600" kern="1200" dirty="0">
              <a:solidFill>
                <a:schemeClr val="tx1"/>
              </a:solidFill>
            </a:rPr>
            <a:t>e</a:t>
          </a:r>
          <a:r>
            <a:rPr lang="en-US" sz="1600" kern="1200" dirty="0" err="1">
              <a:solidFill>
                <a:schemeClr val="tx1"/>
              </a:solidFill>
            </a:rPr>
            <a:t>fectelor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ro-RO" sz="1600" kern="1200" dirty="0">
              <a:solidFill>
                <a:schemeClr val="tx1"/>
              </a:solidFill>
            </a:rPr>
            <a:t>adverse</a:t>
          </a:r>
          <a:r>
            <a:rPr lang="en-US" sz="1600" kern="1200" dirty="0">
              <a:solidFill>
                <a:schemeClr val="tx1"/>
              </a:solidFill>
            </a:rPr>
            <a:t>: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825090" y="1137785"/>
        <a:ext cx="2536762" cy="605914"/>
      </dsp:txXfrm>
    </dsp:sp>
    <dsp:sp modelId="{D3440002-DE67-4E41-8DBF-8D27D6949A67}">
      <dsp:nvSpPr>
        <dsp:cNvPr id="0" name=""/>
        <dsp:cNvSpPr/>
      </dsp:nvSpPr>
      <dsp:spPr>
        <a:xfrm rot="5400000">
          <a:off x="10037155" y="1818867"/>
          <a:ext cx="112632" cy="1126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55DB77-1EF0-441C-A76C-E5B0F7CAC495}">
      <dsp:nvSpPr>
        <dsp:cNvPr id="0" name=""/>
        <dsp:cNvSpPr/>
      </dsp:nvSpPr>
      <dsp:spPr>
        <a:xfrm>
          <a:off x="8806239" y="1987816"/>
          <a:ext cx="2574464" cy="1757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Atentia</a:t>
          </a:r>
          <a:r>
            <a:rPr lang="en-US" sz="1600" kern="1200" dirty="0">
              <a:solidFill>
                <a:schemeClr val="tx1"/>
              </a:solidFill>
            </a:rPr>
            <a:t> la </a:t>
          </a:r>
          <a:r>
            <a:rPr lang="en-US" sz="1600" kern="1200" dirty="0" err="1">
              <a:solidFill>
                <a:schemeClr val="tx1"/>
              </a:solidFill>
            </a:rPr>
            <a:t>posibilele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efecte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secundare</a:t>
          </a:r>
          <a:r>
            <a:rPr lang="en-US" sz="1600" kern="1200" dirty="0">
              <a:solidFill>
                <a:schemeClr val="tx1"/>
              </a:solidFill>
            </a:rPr>
            <a:t> ale </a:t>
          </a:r>
          <a:r>
            <a:rPr lang="en-US" sz="1600" kern="1200" dirty="0" err="1">
              <a:solidFill>
                <a:schemeClr val="tx1"/>
              </a:solidFill>
            </a:rPr>
            <a:t>antibioticelor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și</a:t>
          </a:r>
          <a:r>
            <a:rPr lang="en-US" sz="1600" kern="1200" dirty="0">
              <a:solidFill>
                <a:schemeClr val="tx1"/>
              </a:solidFill>
            </a:rPr>
            <a:t> la </a:t>
          </a:r>
          <a:r>
            <a:rPr lang="en-US" sz="1600" kern="1200" dirty="0" err="1">
              <a:solidFill>
                <a:schemeClr val="tx1"/>
              </a:solidFill>
            </a:rPr>
            <a:t>eventualele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reacții</a:t>
          </a:r>
          <a:r>
            <a:rPr lang="en-US" sz="1600" kern="1200" dirty="0">
              <a:solidFill>
                <a:schemeClr val="tx1"/>
              </a:solidFill>
            </a:rPr>
            <a:t> adverse</a:t>
          </a:r>
          <a:r>
            <a:rPr lang="ro-RO" sz="1600" kern="1200" dirty="0">
              <a:solidFill>
                <a:schemeClr val="tx1"/>
              </a:solidFill>
            </a:rPr>
            <a:t> (independente de doză, prin cumularea toxicității)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857705" y="2039282"/>
        <a:ext cx="2471532" cy="16542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225F-03C4-4D18-AF05-A67EB4D346D4}">
      <dsp:nvSpPr>
        <dsp:cNvPr id="0" name=""/>
        <dsp:cNvSpPr/>
      </dsp:nvSpPr>
      <dsp:spPr>
        <a:xfrm>
          <a:off x="1488270" y="2160740"/>
          <a:ext cx="538629" cy="1026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314" y="0"/>
              </a:lnTo>
              <a:lnTo>
                <a:pt x="269314" y="1026351"/>
              </a:lnTo>
              <a:lnTo>
                <a:pt x="538629" y="10263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728607" y="2644938"/>
        <a:ext cx="57955" cy="57955"/>
      </dsp:txXfrm>
    </dsp:sp>
    <dsp:sp modelId="{6168AF08-61A5-43F3-92E6-A703D06FB7EC}">
      <dsp:nvSpPr>
        <dsp:cNvPr id="0" name=""/>
        <dsp:cNvSpPr/>
      </dsp:nvSpPr>
      <dsp:spPr>
        <a:xfrm>
          <a:off x="1488270" y="2115019"/>
          <a:ext cx="5386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629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744119" y="2147274"/>
        <a:ext cx="26931" cy="26931"/>
      </dsp:txXfrm>
    </dsp:sp>
    <dsp:sp modelId="{F807202E-CAD7-495B-8F16-903243A8E353}">
      <dsp:nvSpPr>
        <dsp:cNvPr id="0" name=""/>
        <dsp:cNvSpPr/>
      </dsp:nvSpPr>
      <dsp:spPr>
        <a:xfrm>
          <a:off x="1488270" y="1134388"/>
          <a:ext cx="538629" cy="1026351"/>
        </a:xfrm>
        <a:custGeom>
          <a:avLst/>
          <a:gdLst/>
          <a:ahLst/>
          <a:cxnLst/>
          <a:rect l="0" t="0" r="0" b="0"/>
          <a:pathLst>
            <a:path>
              <a:moveTo>
                <a:pt x="0" y="1026351"/>
              </a:moveTo>
              <a:lnTo>
                <a:pt x="269314" y="1026351"/>
              </a:lnTo>
              <a:lnTo>
                <a:pt x="269314" y="0"/>
              </a:lnTo>
              <a:lnTo>
                <a:pt x="53862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728607" y="1618586"/>
        <a:ext cx="57955" cy="57955"/>
      </dsp:txXfrm>
    </dsp:sp>
    <dsp:sp modelId="{E99C421E-F12B-4A37-B2CD-AECF3946983B}">
      <dsp:nvSpPr>
        <dsp:cNvPr id="0" name=""/>
        <dsp:cNvSpPr/>
      </dsp:nvSpPr>
      <dsp:spPr>
        <a:xfrm rot="16200000">
          <a:off x="-1083009" y="1750199"/>
          <a:ext cx="4321480" cy="82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EVOLUȚIE FAVORABILĂ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-1083009" y="1750199"/>
        <a:ext cx="4321480" cy="821081"/>
      </dsp:txXfrm>
    </dsp:sp>
    <dsp:sp modelId="{FCBCDE23-3CA1-4CA8-87C7-2A66ABDC5EE6}">
      <dsp:nvSpPr>
        <dsp:cNvPr id="0" name=""/>
        <dsp:cNvSpPr/>
      </dsp:nvSpPr>
      <dsp:spPr>
        <a:xfrm>
          <a:off x="2026900" y="723847"/>
          <a:ext cx="2693146" cy="82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tx1"/>
              </a:solidFill>
            </a:rPr>
            <a:t>D</a:t>
          </a:r>
          <a:r>
            <a:rPr lang="en-US" sz="1400" kern="1200" dirty="0" err="1" smtClean="0">
              <a:solidFill>
                <a:schemeClr val="tx1"/>
              </a:solidFill>
            </a:rPr>
            <a:t>eescaladar</a:t>
          </a:r>
          <a:r>
            <a:rPr lang="ro-RO" sz="1400" kern="1200" dirty="0" smtClean="0">
              <a:solidFill>
                <a:schemeClr val="tx1"/>
              </a:solidFill>
            </a:rPr>
            <a:t>e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>
              <a:solidFill>
                <a:schemeClr val="tx1"/>
              </a:solidFill>
            </a:rPr>
            <a:t>(</a:t>
          </a:r>
          <a:r>
            <a:rPr lang="en-US" sz="1400" kern="1200" dirty="0" err="1">
              <a:solidFill>
                <a:schemeClr val="tx1"/>
              </a:solidFill>
            </a:rPr>
            <a:t>dac</a:t>
          </a:r>
          <a:r>
            <a:rPr lang="ro-RO" sz="1400" kern="1200" dirty="0">
              <a:solidFill>
                <a:schemeClr val="tx1"/>
              </a:solidFill>
            </a:rPr>
            <a:t>ă </a:t>
          </a:r>
          <a:r>
            <a:rPr lang="en-US" sz="1400" kern="1200" dirty="0">
              <a:solidFill>
                <a:schemeClr val="tx1"/>
              </a:solidFill>
            </a:rPr>
            <a:t>se </a:t>
          </a:r>
          <a:r>
            <a:rPr lang="en-US" sz="1400" kern="1200" dirty="0" err="1">
              <a:solidFill>
                <a:schemeClr val="tx1"/>
              </a:solidFill>
            </a:rPr>
            <a:t>poate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îngusta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spectrul</a:t>
          </a:r>
          <a:r>
            <a:rPr lang="en-US" sz="1400" kern="1200" dirty="0">
              <a:solidFill>
                <a:schemeClr val="tx1"/>
              </a:solidFill>
            </a:rPr>
            <a:t>)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26900" y="723847"/>
        <a:ext cx="2693146" cy="821081"/>
      </dsp:txXfrm>
    </dsp:sp>
    <dsp:sp modelId="{F1AC3A13-F3A8-43C2-94B4-7C95CC51A15A}">
      <dsp:nvSpPr>
        <dsp:cNvPr id="0" name=""/>
        <dsp:cNvSpPr/>
      </dsp:nvSpPr>
      <dsp:spPr>
        <a:xfrm>
          <a:off x="2026900" y="1750199"/>
          <a:ext cx="2693146" cy="82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tx1"/>
              </a:solidFill>
            </a:rPr>
            <a:t>T</a:t>
          </a:r>
          <a:r>
            <a:rPr lang="en-US" sz="1400" kern="1200" dirty="0" err="1" smtClean="0">
              <a:solidFill>
                <a:schemeClr val="tx1"/>
              </a:solidFill>
            </a:rPr>
            <a:t>recerea</a:t>
          </a:r>
          <a:r>
            <a:rPr lang="en-US" sz="1400" kern="1200" dirty="0" smtClean="0">
              <a:solidFill>
                <a:schemeClr val="tx1"/>
              </a:solidFill>
            </a:rPr>
            <a:t> de la </a:t>
          </a:r>
          <a:r>
            <a:rPr lang="en-US" sz="1400" kern="1200" dirty="0" err="1" smtClean="0">
              <a:solidFill>
                <a:schemeClr val="tx1"/>
              </a:solidFill>
            </a:rPr>
            <a:t>administrarea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parenterală</a:t>
          </a:r>
          <a:r>
            <a:rPr lang="en-US" sz="1400" kern="1200" dirty="0" smtClean="0">
              <a:solidFill>
                <a:schemeClr val="tx1"/>
              </a:solidFill>
            </a:rPr>
            <a:t> la </a:t>
          </a:r>
          <a:r>
            <a:rPr lang="en-US" sz="1400" kern="1200" dirty="0" err="1" smtClean="0">
              <a:solidFill>
                <a:schemeClr val="tx1"/>
              </a:solidFill>
            </a:rPr>
            <a:t>cea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orală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26900" y="1750199"/>
        <a:ext cx="2693146" cy="821081"/>
      </dsp:txXfrm>
    </dsp:sp>
    <dsp:sp modelId="{4E74773F-2D59-430D-8890-10EA853B69C0}">
      <dsp:nvSpPr>
        <dsp:cNvPr id="0" name=""/>
        <dsp:cNvSpPr/>
      </dsp:nvSpPr>
      <dsp:spPr>
        <a:xfrm>
          <a:off x="2026900" y="2776550"/>
          <a:ext cx="2693146" cy="821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tx1"/>
              </a:solidFill>
            </a:rPr>
            <a:t>Î</a:t>
          </a:r>
          <a:r>
            <a:rPr lang="en-US" sz="1400" kern="1200" dirty="0" err="1" smtClean="0">
              <a:solidFill>
                <a:schemeClr val="tx1"/>
              </a:solidFill>
            </a:rPr>
            <a:t>ntreruperea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terapiei</a:t>
          </a:r>
          <a:r>
            <a:rPr lang="en-US" sz="1400" kern="1200" dirty="0" smtClean="0">
              <a:solidFill>
                <a:schemeClr val="tx1"/>
              </a:solidFill>
            </a:rPr>
            <a:t> (</a:t>
          </a:r>
          <a:r>
            <a:rPr lang="en-US" sz="1400" kern="1200" dirty="0" err="1">
              <a:solidFill>
                <a:schemeClr val="tx1"/>
              </a:solidFill>
            </a:rPr>
            <a:t>daca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episodul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infecțios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este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considerat</a:t>
          </a:r>
          <a:r>
            <a:rPr lang="ro-RO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vindecat</a:t>
          </a:r>
          <a:r>
            <a:rPr lang="en-US" sz="1400" kern="1200" dirty="0">
              <a:solidFill>
                <a:schemeClr val="tx1"/>
              </a:solidFill>
            </a:rPr>
            <a:t>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026900" y="2776550"/>
        <a:ext cx="2693146" cy="8210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F599E-7B67-4B1B-A31D-13193F48AE62}">
      <dsp:nvSpPr>
        <dsp:cNvPr id="0" name=""/>
        <dsp:cNvSpPr/>
      </dsp:nvSpPr>
      <dsp:spPr>
        <a:xfrm>
          <a:off x="1585956" y="1965977"/>
          <a:ext cx="490078" cy="566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39" y="0"/>
              </a:lnTo>
              <a:lnTo>
                <a:pt x="245039" y="566526"/>
              </a:lnTo>
              <a:lnTo>
                <a:pt x="490078" y="5665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812268" y="2230513"/>
        <a:ext cx="37454" cy="37454"/>
      </dsp:txXfrm>
    </dsp:sp>
    <dsp:sp modelId="{82921B7D-99AB-4F3C-BF7F-A58111917095}">
      <dsp:nvSpPr>
        <dsp:cNvPr id="0" name=""/>
        <dsp:cNvSpPr/>
      </dsp:nvSpPr>
      <dsp:spPr>
        <a:xfrm>
          <a:off x="1585956" y="1399450"/>
          <a:ext cx="490078" cy="566526"/>
        </a:xfrm>
        <a:custGeom>
          <a:avLst/>
          <a:gdLst/>
          <a:ahLst/>
          <a:cxnLst/>
          <a:rect l="0" t="0" r="0" b="0"/>
          <a:pathLst>
            <a:path>
              <a:moveTo>
                <a:pt x="0" y="566526"/>
              </a:moveTo>
              <a:lnTo>
                <a:pt x="245039" y="566526"/>
              </a:lnTo>
              <a:lnTo>
                <a:pt x="245039" y="0"/>
              </a:lnTo>
              <a:lnTo>
                <a:pt x="490078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1812268" y="1663987"/>
        <a:ext cx="37454" cy="37454"/>
      </dsp:txXfrm>
    </dsp:sp>
    <dsp:sp modelId="{588E9C43-DCC2-4F9C-A500-AC2906F5E05A}">
      <dsp:nvSpPr>
        <dsp:cNvPr id="0" name=""/>
        <dsp:cNvSpPr/>
      </dsp:nvSpPr>
      <dsp:spPr>
        <a:xfrm rot="16200000">
          <a:off x="-753556" y="1592441"/>
          <a:ext cx="3931955" cy="747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EVOLUȚIE NEFAVORABILĂ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-753556" y="1592441"/>
        <a:ext cx="3931955" cy="747071"/>
      </dsp:txXfrm>
    </dsp:sp>
    <dsp:sp modelId="{91145062-3E3A-44F0-855B-149F29C1C5D6}">
      <dsp:nvSpPr>
        <dsp:cNvPr id="0" name=""/>
        <dsp:cNvSpPr/>
      </dsp:nvSpPr>
      <dsp:spPr>
        <a:xfrm>
          <a:off x="2076035" y="926308"/>
          <a:ext cx="2450394" cy="946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</a:t>
          </a:r>
          <a:r>
            <a:rPr lang="en-US" sz="1600" kern="1200" dirty="0" err="1" smtClean="0">
              <a:solidFill>
                <a:schemeClr val="tx1"/>
              </a:solidFill>
            </a:rPr>
            <a:t>odificarea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schemei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inițiale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76035" y="926308"/>
        <a:ext cx="2450394" cy="946285"/>
      </dsp:txXfrm>
    </dsp:sp>
    <dsp:sp modelId="{EF43FE47-8C8D-4930-AC06-11373D6661C4}">
      <dsp:nvSpPr>
        <dsp:cNvPr id="0" name=""/>
        <dsp:cNvSpPr/>
      </dsp:nvSpPr>
      <dsp:spPr>
        <a:xfrm>
          <a:off x="2076035" y="2059361"/>
          <a:ext cx="2450394" cy="946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solidFill>
                <a:schemeClr val="tx1"/>
              </a:solidFill>
            </a:rPr>
            <a:t>R</a:t>
          </a:r>
          <a:r>
            <a:rPr lang="en-US" sz="1600" kern="1200" dirty="0" err="1" smtClean="0">
              <a:solidFill>
                <a:schemeClr val="tx1"/>
              </a:solidFill>
            </a:rPr>
            <a:t>eevaluare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76035" y="2059361"/>
        <a:ext cx="2450394" cy="9462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13854-FD6B-4D32-A8AF-40F1D5A03F4A}">
      <dsp:nvSpPr>
        <dsp:cNvPr id="0" name=""/>
        <dsp:cNvSpPr/>
      </dsp:nvSpPr>
      <dsp:spPr>
        <a:xfrm>
          <a:off x="0" y="125147"/>
          <a:ext cx="6657471" cy="54825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694" tIns="1228852" rIns="516694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>
              <a:solidFill>
                <a:schemeClr val="tx1"/>
              </a:solidFill>
            </a:rPr>
            <a:t>Combinația atentă </a:t>
          </a:r>
          <a:r>
            <a:rPr lang="it-IT" sz="2800" kern="1200" dirty="0">
              <a:solidFill>
                <a:schemeClr val="tx1"/>
              </a:solidFill>
            </a:rPr>
            <a:t>și justificată a mai multor antibiotice într-un tratament</a:t>
          </a: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tx1"/>
              </a:solidFill>
            </a:rPr>
            <a:t>Sinergia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între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antibiotice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potențează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reciproc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efectele</a:t>
          </a:r>
          <a:r>
            <a:rPr lang="en-US" sz="2800" kern="1200" dirty="0">
              <a:solidFill>
                <a:schemeClr val="tx1"/>
              </a:solidFill>
            </a:rPr>
            <a:t>, </a:t>
          </a:r>
          <a:r>
            <a:rPr lang="en-US" sz="2800" kern="1200" dirty="0" err="1">
              <a:solidFill>
                <a:schemeClr val="tx1"/>
              </a:solidFill>
            </a:rPr>
            <a:t>maximizând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eficacitatea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tratamentului</a:t>
          </a: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>
              <a:solidFill>
                <a:schemeClr val="tx1"/>
              </a:solidFill>
            </a:rPr>
            <a:t>Utilizarea combinației pentru a </a:t>
          </a:r>
          <a:r>
            <a:rPr lang="it-IT" sz="2800" b="1" kern="1200" dirty="0">
              <a:solidFill>
                <a:schemeClr val="tx1"/>
              </a:solidFill>
            </a:rPr>
            <a:t>preveni dezvoltarea rezistenței </a:t>
          </a:r>
          <a:r>
            <a:rPr lang="it-IT" sz="2800" kern="1200" dirty="0">
              <a:solidFill>
                <a:schemeClr val="tx1"/>
              </a:solidFill>
            </a:rPr>
            <a:t>microbiene, un aspect crucial în tratarea infecțiilor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25147"/>
        <a:ext cx="6657471" cy="5482575"/>
      </dsp:txXfrm>
    </dsp:sp>
    <dsp:sp modelId="{61C6C5B8-B550-444B-8DC0-CDC244AC7FEF}">
      <dsp:nvSpPr>
        <dsp:cNvPr id="0" name=""/>
        <dsp:cNvSpPr/>
      </dsp:nvSpPr>
      <dsp:spPr>
        <a:xfrm>
          <a:off x="332873" y="25828"/>
          <a:ext cx="5679142" cy="11117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46" tIns="0" rIns="176146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solidFill>
                <a:schemeClr val="tx1"/>
              </a:solidFill>
            </a:rPr>
            <a:t>13. </a:t>
          </a:r>
          <a:r>
            <a:rPr lang="en-US" sz="2800" kern="1200" dirty="0">
              <a:solidFill>
                <a:schemeClr val="tx1"/>
              </a:solidFill>
            </a:rPr>
            <a:t>Este important </a:t>
          </a:r>
          <a:r>
            <a:rPr lang="en-US" sz="2800" kern="1200" dirty="0" err="1">
              <a:solidFill>
                <a:schemeClr val="tx1"/>
              </a:solidFill>
            </a:rPr>
            <a:t>să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evidențiem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necesitatea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asoci</a:t>
          </a:r>
          <a:r>
            <a:rPr lang="ro-RO" sz="2800" kern="1200" dirty="0">
              <a:solidFill>
                <a:schemeClr val="tx1"/>
              </a:solidFill>
            </a:rPr>
            <a:t>e</a:t>
          </a:r>
          <a:r>
            <a:rPr lang="en-US" sz="2800" kern="1200" dirty="0" err="1">
              <a:solidFill>
                <a:schemeClr val="tx1"/>
              </a:solidFill>
            </a:rPr>
            <a:t>rii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AB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87145" y="80100"/>
        <a:ext cx="5570598" cy="10032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8B9CC-C366-4D17-BD1C-A5142D364031}">
      <dsp:nvSpPr>
        <dsp:cNvPr id="0" name=""/>
        <dsp:cNvSpPr/>
      </dsp:nvSpPr>
      <dsp:spPr>
        <a:xfrm>
          <a:off x="0" y="270896"/>
          <a:ext cx="4700338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>
              <a:solidFill>
                <a:schemeClr val="tx1"/>
              </a:solidFill>
            </a:rPr>
            <a:t>Indicatii pentru asocierea AB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399" y="330295"/>
        <a:ext cx="4581540" cy="1098002"/>
      </dsp:txXfrm>
    </dsp:sp>
    <dsp:sp modelId="{590A1240-4EEE-4EA2-8A98-427F6EA16FEC}">
      <dsp:nvSpPr>
        <dsp:cNvPr id="0" name=""/>
        <dsp:cNvSpPr/>
      </dsp:nvSpPr>
      <dsp:spPr>
        <a:xfrm>
          <a:off x="0" y="1487697"/>
          <a:ext cx="4700338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3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>
              <a:solidFill>
                <a:schemeClr val="tx1"/>
              </a:solidFill>
            </a:rPr>
            <a:t>Prevenirea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apariției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rezistenței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microorganismelor</a:t>
          </a:r>
          <a:r>
            <a:rPr lang="en-US" sz="2400" kern="1200" dirty="0">
              <a:solidFill>
                <a:schemeClr val="tx1"/>
              </a:solidFill>
            </a:rPr>
            <a:t> la </a:t>
          </a:r>
          <a:r>
            <a:rPr lang="en-US" sz="2400" kern="1200" dirty="0" err="1">
              <a:solidFill>
                <a:schemeClr val="tx1"/>
              </a:solidFill>
            </a:rPr>
            <a:t>agenții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antimicrobieni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>
              <a:solidFill>
                <a:schemeClr val="tx1"/>
              </a:solidFill>
            </a:rPr>
            <a:t>Prezența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infecțiilor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polimicrobiene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>
              <a:solidFill>
                <a:schemeClr val="tx1"/>
              </a:solidFill>
            </a:rPr>
            <a:t>Terapie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empirică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>
              <a:solidFill>
                <a:schemeClr val="tx1"/>
              </a:solidFill>
            </a:rPr>
            <a:t>Sinergism</a:t>
          </a:r>
          <a:r>
            <a:rPr lang="en-US" sz="2400" kern="1200" dirty="0">
              <a:solidFill>
                <a:schemeClr val="tx1"/>
              </a:solidFill>
            </a:rPr>
            <a:t>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487697"/>
        <a:ext cx="4700338" cy="2691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97B05-4013-4D60-B51A-1F8947CBF077}">
      <dsp:nvSpPr>
        <dsp:cNvPr id="0" name=""/>
        <dsp:cNvSpPr/>
      </dsp:nvSpPr>
      <dsp:spPr>
        <a:xfrm>
          <a:off x="5741068" y="2034750"/>
          <a:ext cx="4061848" cy="704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74"/>
              </a:lnTo>
              <a:lnTo>
                <a:pt x="4061848" y="352474"/>
              </a:lnTo>
              <a:lnTo>
                <a:pt x="4061848" y="70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AFD27-D247-459D-82A8-64D552F3A733}">
      <dsp:nvSpPr>
        <dsp:cNvPr id="0" name=""/>
        <dsp:cNvSpPr/>
      </dsp:nvSpPr>
      <dsp:spPr>
        <a:xfrm>
          <a:off x="5695348" y="2034750"/>
          <a:ext cx="91440" cy="704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D3C97-406C-47B6-BC2F-B1808AAAAA24}">
      <dsp:nvSpPr>
        <dsp:cNvPr id="0" name=""/>
        <dsp:cNvSpPr/>
      </dsp:nvSpPr>
      <dsp:spPr>
        <a:xfrm>
          <a:off x="1679220" y="2034750"/>
          <a:ext cx="4061848" cy="704948"/>
        </a:xfrm>
        <a:custGeom>
          <a:avLst/>
          <a:gdLst/>
          <a:ahLst/>
          <a:cxnLst/>
          <a:rect l="0" t="0" r="0" b="0"/>
          <a:pathLst>
            <a:path>
              <a:moveTo>
                <a:pt x="4061848" y="0"/>
              </a:moveTo>
              <a:lnTo>
                <a:pt x="4061848" y="352474"/>
              </a:lnTo>
              <a:lnTo>
                <a:pt x="0" y="352474"/>
              </a:lnTo>
              <a:lnTo>
                <a:pt x="0" y="70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04E5E-2814-40B9-9FEA-E4625CB40EC3}">
      <dsp:nvSpPr>
        <dsp:cNvPr id="0" name=""/>
        <dsp:cNvSpPr/>
      </dsp:nvSpPr>
      <dsp:spPr>
        <a:xfrm>
          <a:off x="4062618" y="356300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>
              <a:solidFill>
                <a:schemeClr val="tx1"/>
              </a:solidFill>
            </a:rPr>
            <a:t>Schimbarea unui AB </a:t>
          </a:r>
          <a:r>
            <a:rPr lang="ro-RO" sz="2100" kern="1200" dirty="0">
              <a:solidFill>
                <a:schemeClr val="tx1"/>
              </a:solidFill>
            </a:rPr>
            <a:t>cu altul este justificată în următoarele situații: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062618" y="356300"/>
        <a:ext cx="3356899" cy="1678449"/>
      </dsp:txXfrm>
    </dsp:sp>
    <dsp:sp modelId="{1279D7C2-DF2E-42C2-970C-21919DE228D8}">
      <dsp:nvSpPr>
        <dsp:cNvPr id="0" name=""/>
        <dsp:cNvSpPr/>
      </dsp:nvSpPr>
      <dsp:spPr>
        <a:xfrm>
          <a:off x="770" y="2739698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>
              <a:solidFill>
                <a:schemeClr val="tx1"/>
              </a:solidFill>
            </a:rPr>
            <a:t>în caz de </a:t>
          </a:r>
          <a:r>
            <a:rPr lang="ro-RO" sz="2100" b="1" kern="1200" dirty="0">
              <a:solidFill>
                <a:schemeClr val="tx1"/>
              </a:solidFill>
            </a:rPr>
            <a:t>ineficacitate</a:t>
          </a:r>
          <a:r>
            <a:rPr lang="ro-RO" sz="2100" kern="1200" dirty="0">
              <a:solidFill>
                <a:schemeClr val="tx1"/>
              </a:solidFill>
            </a:rPr>
            <a:t> a tratamentului;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770" y="2739698"/>
        <a:ext cx="3356899" cy="1678449"/>
      </dsp:txXfrm>
    </dsp:sp>
    <dsp:sp modelId="{14EC1537-8C2A-4645-B19D-909F0F525FC2}">
      <dsp:nvSpPr>
        <dsp:cNvPr id="0" name=""/>
        <dsp:cNvSpPr/>
      </dsp:nvSpPr>
      <dsp:spPr>
        <a:xfrm>
          <a:off x="4062618" y="2739698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>
              <a:solidFill>
                <a:schemeClr val="tx1"/>
              </a:solidFill>
            </a:rPr>
            <a:t>în prezența </a:t>
          </a:r>
          <a:r>
            <a:rPr lang="ro-RO" sz="2100" b="1" kern="1200" dirty="0">
              <a:solidFill>
                <a:schemeClr val="tx1"/>
              </a:solidFill>
            </a:rPr>
            <a:t>reacțiilor adverse </a:t>
          </a:r>
          <a:r>
            <a:rPr lang="ro-RO" sz="2100" kern="1200" dirty="0">
              <a:solidFill>
                <a:schemeClr val="tx1"/>
              </a:solidFill>
            </a:rPr>
            <a:t>grave sau amenințătoare pentru sănătatea sau viața pacientului, induse de antibiotic;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062618" y="2739698"/>
        <a:ext cx="3356899" cy="1678449"/>
      </dsp:txXfrm>
    </dsp:sp>
    <dsp:sp modelId="{ACF16DFF-791E-44F9-9969-4DFA01A154DA}">
      <dsp:nvSpPr>
        <dsp:cNvPr id="0" name=""/>
        <dsp:cNvSpPr/>
      </dsp:nvSpPr>
      <dsp:spPr>
        <a:xfrm>
          <a:off x="8124466" y="2739698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b="1" kern="1200" dirty="0">
              <a:solidFill>
                <a:schemeClr val="tx1"/>
              </a:solidFill>
            </a:rPr>
            <a:t>în utilizarea medicamentelor cu restricții </a:t>
          </a:r>
          <a:r>
            <a:rPr lang="ro-RO" sz="2100" kern="1200" dirty="0">
              <a:solidFill>
                <a:schemeClr val="tx1"/>
              </a:solidFill>
            </a:rPr>
            <a:t>privind durata de administrare, cum ar fi aminoglicozidele.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8124466" y="2739698"/>
        <a:ext cx="3356899" cy="167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F0E8-8048-43DE-8D7E-DB473986EC77}">
      <dsp:nvSpPr>
        <dsp:cNvPr id="0" name=""/>
        <dsp:cNvSpPr/>
      </dsp:nvSpPr>
      <dsp:spPr>
        <a:xfrm>
          <a:off x="0" y="584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3792-3455-45B7-A927-D8DBD0BA903B}">
      <dsp:nvSpPr>
        <dsp:cNvPr id="0" name=""/>
        <dsp:cNvSpPr/>
      </dsp:nvSpPr>
      <dsp:spPr>
        <a:xfrm>
          <a:off x="0" y="584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Prezența infecției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584"/>
        <a:ext cx="8289758" cy="478330"/>
      </dsp:txXfrm>
    </dsp:sp>
    <dsp:sp modelId="{3886D9FC-E5EE-4E92-8F30-B6D7EE050967}">
      <dsp:nvSpPr>
        <dsp:cNvPr id="0" name=""/>
        <dsp:cNvSpPr/>
      </dsp:nvSpPr>
      <dsp:spPr>
        <a:xfrm>
          <a:off x="0" y="478914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3EFD-034B-42CE-92E9-1B58E219AF02}">
      <dsp:nvSpPr>
        <dsp:cNvPr id="0" name=""/>
        <dsp:cNvSpPr/>
      </dsp:nvSpPr>
      <dsp:spPr>
        <a:xfrm>
          <a:off x="0" y="478914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Selectarea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orectă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a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a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ntibioticului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</a:p>
      </dsp:txBody>
      <dsp:txXfrm>
        <a:off x="0" y="478914"/>
        <a:ext cx="8289758" cy="478330"/>
      </dsp:txXfrm>
    </dsp:sp>
    <dsp:sp modelId="{6BC38621-B7E8-45A6-9A4F-791383217EA4}">
      <dsp:nvSpPr>
        <dsp:cNvPr id="0" name=""/>
        <dsp:cNvSpPr/>
      </dsp:nvSpPr>
      <dsp:spPr>
        <a:xfrm>
          <a:off x="0" y="957245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AB8E2-E6ED-43AB-8438-7769ABD20BC3}">
      <dsp:nvSpPr>
        <dsp:cNvPr id="0" name=""/>
        <dsp:cNvSpPr/>
      </dsp:nvSpPr>
      <dsp:spPr>
        <a:xfrm>
          <a:off x="0" y="957245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D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ozare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orespunzătoare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957245"/>
        <a:ext cx="8289758" cy="478330"/>
      </dsp:txXfrm>
    </dsp:sp>
    <dsp:sp modelId="{E4C056F2-8902-4817-8243-72ADEE5499FF}">
      <dsp:nvSpPr>
        <dsp:cNvPr id="0" name=""/>
        <dsp:cNvSpPr/>
      </dsp:nvSpPr>
      <dsp:spPr>
        <a:xfrm>
          <a:off x="0" y="1435576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996D1-3713-4968-AC77-80220637F451}">
      <dsp:nvSpPr>
        <dsp:cNvPr id="0" name=""/>
        <dsp:cNvSpPr/>
      </dsp:nvSpPr>
      <dsp:spPr>
        <a:xfrm>
          <a:off x="0" y="1435576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D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urata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t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ratamentului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435576"/>
        <a:ext cx="8289758" cy="478330"/>
      </dsp:txXfrm>
    </dsp:sp>
    <dsp:sp modelId="{130EC1EB-6D1B-4D61-99C0-F5AA6267CBFA}">
      <dsp:nvSpPr>
        <dsp:cNvPr id="0" name=""/>
        <dsp:cNvSpPr/>
      </dsp:nvSpPr>
      <dsp:spPr>
        <a:xfrm>
          <a:off x="0" y="1913906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15F8-7BE4-4DE5-9A75-974AB0121805}">
      <dsp:nvSpPr>
        <dsp:cNvPr id="0" name=""/>
        <dsp:cNvSpPr/>
      </dsp:nvSpPr>
      <dsp:spPr>
        <a:xfrm>
          <a:off x="0" y="1913906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M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onitorizarea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r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ăspunsului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la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t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ratament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1913906"/>
        <a:ext cx="8289758" cy="478330"/>
      </dsp:txXfrm>
    </dsp:sp>
    <dsp:sp modelId="{0BF8436F-AFC6-47F9-A388-21DD71E08313}">
      <dsp:nvSpPr>
        <dsp:cNvPr id="0" name=""/>
        <dsp:cNvSpPr/>
      </dsp:nvSpPr>
      <dsp:spPr>
        <a:xfrm>
          <a:off x="0" y="2392237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67A9-501F-4A67-A276-993AA7C83AEF}">
      <dsp:nvSpPr>
        <dsp:cNvPr id="0" name=""/>
        <dsp:cNvSpPr/>
      </dsp:nvSpPr>
      <dsp:spPr>
        <a:xfrm>
          <a:off x="0" y="2392237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vitarea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a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ntibioticelor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la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nfecțiile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v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irale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, etc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2392237"/>
        <a:ext cx="8289758" cy="478330"/>
      </dsp:txXfrm>
    </dsp:sp>
    <dsp:sp modelId="{6FE6B142-EC70-479D-81F2-3EE696D2AE4D}">
      <dsp:nvSpPr>
        <dsp:cNvPr id="0" name=""/>
        <dsp:cNvSpPr/>
      </dsp:nvSpPr>
      <dsp:spPr>
        <a:xfrm>
          <a:off x="0" y="2870568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597BF-51BE-4B12-80DC-ACC714DFA0DA}">
      <dsp:nvSpPr>
        <dsp:cNvPr id="0" name=""/>
        <dsp:cNvSpPr/>
      </dsp:nvSpPr>
      <dsp:spPr>
        <a:xfrm>
          <a:off x="0" y="2870568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vitarea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u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tilizării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nejustificate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2870568"/>
        <a:ext cx="8289758" cy="478330"/>
      </dsp:txXfrm>
    </dsp:sp>
    <dsp:sp modelId="{8D29FC5E-D52B-4D12-8122-A9799F40449B}">
      <dsp:nvSpPr>
        <dsp:cNvPr id="0" name=""/>
        <dsp:cNvSpPr/>
      </dsp:nvSpPr>
      <dsp:spPr>
        <a:xfrm>
          <a:off x="0" y="3348898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40F01-1074-4025-B6F1-7DC4BE321A53}">
      <dsp:nvSpPr>
        <dsp:cNvPr id="0" name=""/>
        <dsp:cNvSpPr/>
      </dsp:nvSpPr>
      <dsp:spPr>
        <a:xfrm>
          <a:off x="0" y="3348898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ombinația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r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ațională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de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a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ntibiotice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3348898"/>
        <a:ext cx="8289758" cy="478330"/>
      </dsp:txXfrm>
    </dsp:sp>
    <dsp:sp modelId="{63A9AD91-D15A-48C0-9709-513283D83598}">
      <dsp:nvSpPr>
        <dsp:cNvPr id="0" name=""/>
        <dsp:cNvSpPr/>
      </dsp:nvSpPr>
      <dsp:spPr>
        <a:xfrm>
          <a:off x="0" y="3827229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6F0C6-B1DF-4F98-BE93-84836EB58939}">
      <dsp:nvSpPr>
        <dsp:cNvPr id="0" name=""/>
        <dsp:cNvSpPr/>
      </dsp:nvSpPr>
      <dsp:spPr>
        <a:xfrm>
          <a:off x="0" y="3827229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L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uarea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în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onsiderare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a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p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osibilelor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fecte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s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ecundare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3827229"/>
        <a:ext cx="8289758" cy="478330"/>
      </dsp:txXfrm>
    </dsp:sp>
    <dsp:sp modelId="{9B258E6F-A2C6-487B-BE68-4165ED51E014}">
      <dsp:nvSpPr>
        <dsp:cNvPr id="0" name=""/>
        <dsp:cNvSpPr/>
      </dsp:nvSpPr>
      <dsp:spPr>
        <a:xfrm>
          <a:off x="0" y="4305560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E3B2F-1181-445F-8A52-1E7FDD58A32C}">
      <dsp:nvSpPr>
        <dsp:cNvPr id="0" name=""/>
        <dsp:cNvSpPr/>
      </dsp:nvSpPr>
      <dsp:spPr>
        <a:xfrm>
          <a:off x="0" y="4305560"/>
          <a:ext cx="8289758" cy="478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nformarea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și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mplicarea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p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acientului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4305560"/>
        <a:ext cx="8289758" cy="4783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F0E8-8048-43DE-8D7E-DB473986EC77}">
      <dsp:nvSpPr>
        <dsp:cNvPr id="0" name=""/>
        <dsp:cNvSpPr/>
      </dsp:nvSpPr>
      <dsp:spPr>
        <a:xfrm>
          <a:off x="0" y="584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3792-3455-45B7-A927-D8DBD0BA903B}">
      <dsp:nvSpPr>
        <dsp:cNvPr id="0" name=""/>
        <dsp:cNvSpPr/>
      </dsp:nvSpPr>
      <dsp:spPr>
        <a:xfrm>
          <a:off x="0" y="584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Prezența infecției</a:t>
          </a:r>
          <a:endParaRPr lang="en-US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584"/>
        <a:ext cx="8289758" cy="531478"/>
      </dsp:txXfrm>
    </dsp:sp>
    <dsp:sp modelId="{3886D9FC-E5EE-4E92-8F30-B6D7EE050967}">
      <dsp:nvSpPr>
        <dsp:cNvPr id="0" name=""/>
        <dsp:cNvSpPr/>
      </dsp:nvSpPr>
      <dsp:spPr>
        <a:xfrm>
          <a:off x="0" y="532062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3EFD-034B-42CE-92E9-1B58E219AF02}">
      <dsp:nvSpPr>
        <dsp:cNvPr id="0" name=""/>
        <dsp:cNvSpPr/>
      </dsp:nvSpPr>
      <dsp:spPr>
        <a:xfrm>
          <a:off x="0" y="532062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Selectarea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orectă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a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a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ntibioticului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</a:p>
      </dsp:txBody>
      <dsp:txXfrm>
        <a:off x="0" y="532062"/>
        <a:ext cx="8289758" cy="531478"/>
      </dsp:txXfrm>
    </dsp:sp>
    <dsp:sp modelId="{6BC38621-B7E8-45A6-9A4F-791383217EA4}">
      <dsp:nvSpPr>
        <dsp:cNvPr id="0" name=""/>
        <dsp:cNvSpPr/>
      </dsp:nvSpPr>
      <dsp:spPr>
        <a:xfrm>
          <a:off x="0" y="1063541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AB8E2-E6ED-43AB-8438-7769ABD20BC3}">
      <dsp:nvSpPr>
        <dsp:cNvPr id="0" name=""/>
        <dsp:cNvSpPr/>
      </dsp:nvSpPr>
      <dsp:spPr>
        <a:xfrm>
          <a:off x="0" y="1063541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D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ozare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orespunzătoare</a:t>
          </a:r>
          <a:endParaRPr lang="ru-RU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1063541"/>
        <a:ext cx="8289758" cy="531478"/>
      </dsp:txXfrm>
    </dsp:sp>
    <dsp:sp modelId="{E4C056F2-8902-4817-8243-72ADEE5499FF}">
      <dsp:nvSpPr>
        <dsp:cNvPr id="0" name=""/>
        <dsp:cNvSpPr/>
      </dsp:nvSpPr>
      <dsp:spPr>
        <a:xfrm>
          <a:off x="0" y="1595019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996D1-3713-4968-AC77-80220637F451}">
      <dsp:nvSpPr>
        <dsp:cNvPr id="0" name=""/>
        <dsp:cNvSpPr/>
      </dsp:nvSpPr>
      <dsp:spPr>
        <a:xfrm>
          <a:off x="0" y="1595019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D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urata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t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ratamentului</a:t>
          </a:r>
          <a:endParaRPr lang="ru-RU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1595019"/>
        <a:ext cx="8289758" cy="531478"/>
      </dsp:txXfrm>
    </dsp:sp>
    <dsp:sp modelId="{9E921B9F-E900-4A61-B239-D9A0AABA3C86}">
      <dsp:nvSpPr>
        <dsp:cNvPr id="0" name=""/>
        <dsp:cNvSpPr/>
      </dsp:nvSpPr>
      <dsp:spPr>
        <a:xfrm>
          <a:off x="0" y="2126498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C0329-D614-4EC5-9792-30F229011D60}">
      <dsp:nvSpPr>
        <dsp:cNvPr id="0" name=""/>
        <dsp:cNvSpPr/>
      </dsp:nvSpPr>
      <dsp:spPr>
        <a:xfrm>
          <a:off x="0" y="2126498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ombinația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r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ațională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de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a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ntibiotic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e</a:t>
          </a:r>
          <a:endParaRPr lang="ru-RU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2126498"/>
        <a:ext cx="8289758" cy="531478"/>
      </dsp:txXfrm>
    </dsp:sp>
    <dsp:sp modelId="{4EB4A23F-88B4-4DD9-BCD3-0CF0F08F2F2F}">
      <dsp:nvSpPr>
        <dsp:cNvPr id="0" name=""/>
        <dsp:cNvSpPr/>
      </dsp:nvSpPr>
      <dsp:spPr>
        <a:xfrm>
          <a:off x="0" y="2657976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ACF8-9B2E-4F77-924B-DE55FF1E5510}">
      <dsp:nvSpPr>
        <dsp:cNvPr id="0" name=""/>
        <dsp:cNvSpPr/>
      </dsp:nvSpPr>
      <dsp:spPr>
        <a:xfrm>
          <a:off x="0" y="2657976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L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uarea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în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c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onsiderare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a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p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osibilelor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reacțiilor adverse</a:t>
          </a:r>
          <a:endParaRPr lang="ru-RU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2657976"/>
        <a:ext cx="8289758" cy="531478"/>
      </dsp:txXfrm>
    </dsp:sp>
    <dsp:sp modelId="{130EC1EB-6D1B-4D61-99C0-F5AA6267CBFA}">
      <dsp:nvSpPr>
        <dsp:cNvPr id="0" name=""/>
        <dsp:cNvSpPr/>
      </dsp:nvSpPr>
      <dsp:spPr>
        <a:xfrm>
          <a:off x="0" y="3189455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15F8-7BE4-4DE5-9A75-974AB0121805}">
      <dsp:nvSpPr>
        <dsp:cNvPr id="0" name=""/>
        <dsp:cNvSpPr/>
      </dsp:nvSpPr>
      <dsp:spPr>
        <a:xfrm>
          <a:off x="0" y="3189455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M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onitorizarea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r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ăspunsului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la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t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ratament</a:t>
          </a:r>
          <a:endParaRPr lang="ru-RU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3189455"/>
        <a:ext cx="8289758" cy="531478"/>
      </dsp:txXfrm>
    </dsp:sp>
    <dsp:sp modelId="{6FE6B142-EC70-479D-81F2-3EE696D2AE4D}">
      <dsp:nvSpPr>
        <dsp:cNvPr id="0" name=""/>
        <dsp:cNvSpPr/>
      </dsp:nvSpPr>
      <dsp:spPr>
        <a:xfrm>
          <a:off x="0" y="3720933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597BF-51BE-4B12-80DC-ACC714DFA0DA}">
      <dsp:nvSpPr>
        <dsp:cNvPr id="0" name=""/>
        <dsp:cNvSpPr/>
      </dsp:nvSpPr>
      <dsp:spPr>
        <a:xfrm>
          <a:off x="0" y="3720933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E</a:t>
          </a:r>
          <a:r>
            <a:rPr lang="en-US" sz="2400" kern="1200" dirty="0" err="1">
              <a:solidFill>
                <a:schemeClr val="tx1"/>
              </a:solidFill>
            </a:rPr>
            <a:t>vitarea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u</a:t>
          </a:r>
          <a:r>
            <a:rPr lang="en-US" sz="2400" kern="1200" dirty="0" err="1">
              <a:solidFill>
                <a:schemeClr val="tx1"/>
              </a:solidFill>
            </a:rPr>
            <a:t>tilizării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nejustificate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720933"/>
        <a:ext cx="8289758" cy="531478"/>
      </dsp:txXfrm>
    </dsp:sp>
    <dsp:sp modelId="{9B258E6F-A2C6-487B-BE68-4165ED51E014}">
      <dsp:nvSpPr>
        <dsp:cNvPr id="0" name=""/>
        <dsp:cNvSpPr/>
      </dsp:nvSpPr>
      <dsp:spPr>
        <a:xfrm>
          <a:off x="0" y="4252412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E3B2F-1181-445F-8A52-1E7FDD58A32C}">
      <dsp:nvSpPr>
        <dsp:cNvPr id="0" name=""/>
        <dsp:cNvSpPr/>
      </dsp:nvSpPr>
      <dsp:spPr>
        <a:xfrm>
          <a:off x="0" y="4252412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nformarea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și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mplicarea</a:t>
          </a:r>
          <a:r>
            <a:rPr lang="en-US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ro-RO" sz="2400" kern="1200" dirty="0">
              <a:solidFill>
                <a:schemeClr val="tx2">
                  <a:lumMod val="20000"/>
                  <a:lumOff val="80000"/>
                </a:schemeClr>
              </a:solidFill>
            </a:rPr>
            <a:t>p</a:t>
          </a:r>
          <a:r>
            <a:rPr lang="en-US" sz="2400" kern="1200" dirty="0" err="1">
              <a:solidFill>
                <a:schemeClr val="tx2">
                  <a:lumMod val="20000"/>
                  <a:lumOff val="80000"/>
                </a:schemeClr>
              </a:solidFill>
            </a:rPr>
            <a:t>acientului</a:t>
          </a:r>
          <a:endParaRPr lang="ru-RU" sz="24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0" y="4252412"/>
        <a:ext cx="8289758" cy="5314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044D-48B4-4F92-BBF4-159B1359921C}">
      <dsp:nvSpPr>
        <dsp:cNvPr id="0" name=""/>
        <dsp:cNvSpPr/>
      </dsp:nvSpPr>
      <dsp:spPr>
        <a:xfrm rot="5400000">
          <a:off x="5410072" y="-1225421"/>
          <a:ext cx="348107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>
              <a:solidFill>
                <a:schemeClr val="tx1"/>
              </a:solidFill>
            </a:rPr>
            <a:t>Hipertermie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solidFill>
                <a:schemeClr val="tx1"/>
              </a:solidFill>
            </a:rPr>
            <a:t>Leucocitoza</a:t>
          </a:r>
          <a:endParaRPr lang="ru-RU" sz="2300" kern="120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>
              <a:solidFill>
                <a:schemeClr val="tx1"/>
              </a:solidFill>
            </a:rPr>
            <a:t>L</a:t>
          </a:r>
          <a:r>
            <a:rPr lang="en-US" sz="2300" kern="1200" dirty="0" err="1">
              <a:solidFill>
                <a:schemeClr val="tx1"/>
              </a:solidFill>
            </a:rPr>
            <a:t>eucociturie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</a:rPr>
            <a:t>VSH </a:t>
          </a:r>
          <a:r>
            <a:rPr lang="en-US" sz="2300" kern="1200" dirty="0" err="1">
              <a:solidFill>
                <a:schemeClr val="tx1"/>
              </a:solidFill>
            </a:rPr>
            <a:t>sau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ro-RO" sz="2300" kern="1200" dirty="0">
              <a:solidFill>
                <a:schemeClr val="tx1"/>
              </a:solidFill>
            </a:rPr>
            <a:t>Proteina C reactivă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crescut</a:t>
          </a:r>
          <a:r>
            <a:rPr lang="ro-RO" sz="2300" kern="1200" dirty="0">
              <a:solidFill>
                <a:schemeClr val="tx1"/>
              </a:solidFill>
            </a:rPr>
            <a:t>e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</a:rPr>
            <a:t>Wheezing </a:t>
          </a:r>
          <a:r>
            <a:rPr lang="en-US" sz="2300" kern="1200" dirty="0" err="1">
              <a:solidFill>
                <a:schemeClr val="tx1"/>
              </a:solidFill>
            </a:rPr>
            <a:t>în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plămâni</a:t>
          </a:r>
          <a:r>
            <a:rPr lang="ro-RO" sz="2300" kern="1200" dirty="0">
              <a:solidFill>
                <a:schemeClr val="tx1"/>
              </a:solidFill>
            </a:rPr>
            <a:t>, tuse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>
              <a:solidFill>
                <a:schemeClr val="tx1"/>
              </a:solidFill>
            </a:rPr>
            <a:t>V</a:t>
          </a:r>
          <a:r>
            <a:rPr lang="en-US" sz="2300" kern="1200" dirty="0" err="1">
              <a:solidFill>
                <a:schemeClr val="tx1"/>
              </a:solidFill>
            </a:rPr>
            <a:t>entilatie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mecanica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>
              <a:solidFill>
                <a:schemeClr val="tx1"/>
              </a:solidFill>
            </a:rPr>
            <a:t>Catetere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și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drenaje</a:t>
          </a:r>
          <a:endParaRPr lang="ru-RU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300" kern="1200" dirty="0">
              <a:solidFill>
                <a:schemeClr val="tx1"/>
              </a:solidFill>
            </a:rPr>
            <a:t>IRVA</a:t>
          </a:r>
          <a:endParaRPr lang="ru-RU" sz="2300" kern="1200" dirty="0">
            <a:solidFill>
              <a:schemeClr val="tx1"/>
            </a:solidFill>
          </a:endParaRPr>
        </a:p>
      </dsp:txBody>
      <dsp:txXfrm rot="-5400000">
        <a:off x="3785615" y="568968"/>
        <a:ext cx="6560052" cy="3141206"/>
      </dsp:txXfrm>
    </dsp:sp>
    <dsp:sp modelId="{DA2CC630-42BF-49E3-B266-6AB381160B25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</a:rPr>
            <a:t>Instrucțiunile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pentru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administrarea </a:t>
          </a:r>
          <a:r>
            <a:rPr lang="en-US" sz="2800" kern="1200" dirty="0">
              <a:solidFill>
                <a:schemeClr val="tx1"/>
              </a:solidFill>
            </a:rPr>
            <a:t>a </a:t>
          </a:r>
          <a:r>
            <a:rPr lang="en-US" sz="2800" kern="1200" dirty="0" err="1">
              <a:solidFill>
                <a:schemeClr val="tx1"/>
              </a:solidFill>
            </a:rPr>
            <a:t>antibioticelor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            </a:t>
          </a:r>
          <a:r>
            <a:rPr lang="en-US" sz="2800" b="1" kern="1200" dirty="0">
              <a:solidFill>
                <a:srgbClr val="C00000"/>
              </a:solidFill>
            </a:rPr>
            <a:t>nu </a:t>
          </a:r>
          <a:r>
            <a:rPr lang="en-US" sz="2800" b="1" kern="1200" dirty="0" err="1">
              <a:solidFill>
                <a:srgbClr val="C00000"/>
              </a:solidFill>
            </a:rPr>
            <a:t>includ</a:t>
          </a:r>
          <a:r>
            <a:rPr lang="en-US" sz="2800" b="1" kern="1200" dirty="0">
              <a:solidFill>
                <a:srgbClr val="C00000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următoarele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indicații</a:t>
          </a:r>
          <a:r>
            <a:rPr lang="en-US" sz="2800" kern="1200" dirty="0">
              <a:solidFill>
                <a:schemeClr val="tx1"/>
              </a:solidFill>
            </a:rPr>
            <a:t>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84799" y="184799"/>
        <a:ext cx="3416018" cy="39817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A943B-E0E9-4C1B-9D69-C06E25C0CC79}">
      <dsp:nvSpPr>
        <dsp:cNvPr id="0" name=""/>
        <dsp:cNvSpPr/>
      </dsp:nvSpPr>
      <dsp:spPr>
        <a:xfrm>
          <a:off x="4535994" y="1850"/>
          <a:ext cx="2303116" cy="1535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>
              <a:solidFill>
                <a:schemeClr val="tx1"/>
              </a:solidFill>
            </a:rPr>
            <a:t>Prescrierea preparatelor antibacteriene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580965" y="46821"/>
        <a:ext cx="2213174" cy="1445469"/>
      </dsp:txXfrm>
    </dsp:sp>
    <dsp:sp modelId="{FA4176E9-C14A-4A02-8620-7A09A8EAB0C8}">
      <dsp:nvSpPr>
        <dsp:cNvPr id="0" name=""/>
        <dsp:cNvSpPr/>
      </dsp:nvSpPr>
      <dsp:spPr>
        <a:xfrm>
          <a:off x="4190526" y="1537261"/>
          <a:ext cx="1497025" cy="601543"/>
        </a:xfrm>
        <a:custGeom>
          <a:avLst/>
          <a:gdLst/>
          <a:ahLst/>
          <a:cxnLst/>
          <a:rect l="0" t="0" r="0" b="0"/>
          <a:pathLst>
            <a:path>
              <a:moveTo>
                <a:pt x="1497025" y="0"/>
              </a:moveTo>
              <a:lnTo>
                <a:pt x="1497025" y="300771"/>
              </a:lnTo>
              <a:lnTo>
                <a:pt x="0" y="300771"/>
              </a:lnTo>
              <a:lnTo>
                <a:pt x="0" y="60154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A736-24BF-4143-AD10-F34F4A3C84E9}">
      <dsp:nvSpPr>
        <dsp:cNvPr id="0" name=""/>
        <dsp:cNvSpPr/>
      </dsp:nvSpPr>
      <dsp:spPr>
        <a:xfrm>
          <a:off x="3038968" y="2138804"/>
          <a:ext cx="2303116" cy="1535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kern="1200" dirty="0">
              <a:solidFill>
                <a:schemeClr val="tx1"/>
              </a:solidFill>
            </a:rPr>
            <a:t>Cu scop </a:t>
          </a:r>
          <a:r>
            <a:rPr lang="ro-RO" sz="2600" b="1" kern="1200" dirty="0">
              <a:solidFill>
                <a:schemeClr val="tx1"/>
              </a:solidFill>
            </a:rPr>
            <a:t>terapeutic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3083939" y="2183775"/>
        <a:ext cx="2213174" cy="1445469"/>
      </dsp:txXfrm>
    </dsp:sp>
    <dsp:sp modelId="{6ED3EBC0-9486-44B5-8E48-3F2861BA0E9E}">
      <dsp:nvSpPr>
        <dsp:cNvPr id="0" name=""/>
        <dsp:cNvSpPr/>
      </dsp:nvSpPr>
      <dsp:spPr>
        <a:xfrm>
          <a:off x="2693500" y="3674215"/>
          <a:ext cx="1497025" cy="626785"/>
        </a:xfrm>
        <a:custGeom>
          <a:avLst/>
          <a:gdLst/>
          <a:ahLst/>
          <a:cxnLst/>
          <a:rect l="0" t="0" r="0" b="0"/>
          <a:pathLst>
            <a:path>
              <a:moveTo>
                <a:pt x="1497025" y="0"/>
              </a:moveTo>
              <a:lnTo>
                <a:pt x="1497025" y="313392"/>
              </a:lnTo>
              <a:lnTo>
                <a:pt x="0" y="313392"/>
              </a:lnTo>
              <a:lnTo>
                <a:pt x="0" y="62678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C3442-F1FC-4396-B8E7-27CB4D3030B5}">
      <dsp:nvSpPr>
        <dsp:cNvPr id="0" name=""/>
        <dsp:cNvSpPr/>
      </dsp:nvSpPr>
      <dsp:spPr>
        <a:xfrm>
          <a:off x="1541942" y="4301001"/>
          <a:ext cx="2303116" cy="1535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kern="1200" dirty="0">
              <a:solidFill>
                <a:schemeClr val="tx1"/>
              </a:solidFill>
            </a:rPr>
            <a:t>Terapia </a:t>
          </a:r>
          <a:r>
            <a:rPr lang="ro-RO" sz="2600" b="1" kern="1200" dirty="0">
              <a:solidFill>
                <a:schemeClr val="tx1"/>
              </a:solidFill>
            </a:rPr>
            <a:t>empirică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586913" y="4345972"/>
        <a:ext cx="2213174" cy="1445469"/>
      </dsp:txXfrm>
    </dsp:sp>
    <dsp:sp modelId="{09AD65B3-2B56-48D5-8EC3-4CC65051BC47}">
      <dsp:nvSpPr>
        <dsp:cNvPr id="0" name=""/>
        <dsp:cNvSpPr/>
      </dsp:nvSpPr>
      <dsp:spPr>
        <a:xfrm>
          <a:off x="4190526" y="3674215"/>
          <a:ext cx="1497025" cy="62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92"/>
              </a:lnTo>
              <a:lnTo>
                <a:pt x="1497025" y="313392"/>
              </a:lnTo>
              <a:lnTo>
                <a:pt x="1497025" y="62678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1C16B-06E3-40B3-87BB-FEF9CF526908}">
      <dsp:nvSpPr>
        <dsp:cNvPr id="0" name=""/>
        <dsp:cNvSpPr/>
      </dsp:nvSpPr>
      <dsp:spPr>
        <a:xfrm>
          <a:off x="4535994" y="4301001"/>
          <a:ext cx="2303116" cy="1535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kern="1200" dirty="0">
              <a:solidFill>
                <a:schemeClr val="tx1"/>
              </a:solidFill>
            </a:rPr>
            <a:t>Terapia </a:t>
          </a:r>
          <a:r>
            <a:rPr lang="ro-RO" sz="2600" b="1" kern="1200" dirty="0">
              <a:solidFill>
                <a:schemeClr val="tx1"/>
              </a:solidFill>
            </a:rPr>
            <a:t>etiotropă </a:t>
          </a:r>
          <a:r>
            <a:rPr lang="ro-RO" sz="2600" kern="1200" dirty="0">
              <a:solidFill>
                <a:schemeClr val="tx1"/>
              </a:solidFill>
            </a:rPr>
            <a:t>(țintită)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580965" y="4345972"/>
        <a:ext cx="2213174" cy="1445469"/>
      </dsp:txXfrm>
    </dsp:sp>
    <dsp:sp modelId="{58D90B37-743C-48AB-8520-86C6FA252D3A}">
      <dsp:nvSpPr>
        <dsp:cNvPr id="0" name=""/>
        <dsp:cNvSpPr/>
      </dsp:nvSpPr>
      <dsp:spPr>
        <a:xfrm>
          <a:off x="5687552" y="1537261"/>
          <a:ext cx="1497025" cy="61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82"/>
              </a:lnTo>
              <a:lnTo>
                <a:pt x="1497025" y="307082"/>
              </a:lnTo>
              <a:lnTo>
                <a:pt x="1497025" y="6141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CAE36-EB3F-41A2-9D37-5A6ABCD854FE}">
      <dsp:nvSpPr>
        <dsp:cNvPr id="0" name=""/>
        <dsp:cNvSpPr/>
      </dsp:nvSpPr>
      <dsp:spPr>
        <a:xfrm>
          <a:off x="6033019" y="2151425"/>
          <a:ext cx="2303116" cy="1535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kern="1200" dirty="0">
              <a:solidFill>
                <a:schemeClr val="tx1"/>
              </a:solidFill>
            </a:rPr>
            <a:t>Cu scop </a:t>
          </a:r>
          <a:r>
            <a:rPr lang="ro-RO" sz="2600" b="1" kern="1200" dirty="0">
              <a:solidFill>
                <a:schemeClr val="tx1"/>
              </a:solidFill>
            </a:rPr>
            <a:t>profilactic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6077990" y="2196396"/>
        <a:ext cx="2213174" cy="1445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F0E8-8048-43DE-8D7E-DB473986EC77}">
      <dsp:nvSpPr>
        <dsp:cNvPr id="0" name=""/>
        <dsp:cNvSpPr/>
      </dsp:nvSpPr>
      <dsp:spPr>
        <a:xfrm>
          <a:off x="0" y="584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3792-3455-45B7-A927-D8DBD0BA903B}">
      <dsp:nvSpPr>
        <dsp:cNvPr id="0" name=""/>
        <dsp:cNvSpPr/>
      </dsp:nvSpPr>
      <dsp:spPr>
        <a:xfrm>
          <a:off x="0" y="584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Prezența infecției</a:t>
          </a:r>
          <a:endParaRPr lang="en-US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584"/>
        <a:ext cx="8289758" cy="531478"/>
      </dsp:txXfrm>
    </dsp:sp>
    <dsp:sp modelId="{3886D9FC-E5EE-4E92-8F30-B6D7EE050967}">
      <dsp:nvSpPr>
        <dsp:cNvPr id="0" name=""/>
        <dsp:cNvSpPr/>
      </dsp:nvSpPr>
      <dsp:spPr>
        <a:xfrm>
          <a:off x="0" y="532062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3EFD-034B-42CE-92E9-1B58E219AF02}">
      <dsp:nvSpPr>
        <dsp:cNvPr id="0" name=""/>
        <dsp:cNvSpPr/>
      </dsp:nvSpPr>
      <dsp:spPr>
        <a:xfrm>
          <a:off x="0" y="532062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Selectarea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orectă</a:t>
          </a:r>
          <a:r>
            <a:rPr lang="en-US" sz="2400" kern="1200" dirty="0">
              <a:solidFill>
                <a:schemeClr val="tx1"/>
              </a:solidFill>
            </a:rPr>
            <a:t> a </a:t>
          </a:r>
          <a:r>
            <a:rPr lang="ro-RO" sz="2400" kern="1200" dirty="0">
              <a:solidFill>
                <a:schemeClr val="tx1"/>
              </a:solidFill>
            </a:rPr>
            <a:t>a</a:t>
          </a:r>
          <a:r>
            <a:rPr lang="en-US" sz="2400" kern="1200" dirty="0" err="1">
              <a:solidFill>
                <a:schemeClr val="tx1"/>
              </a:solidFill>
            </a:rPr>
            <a:t>ntibioticului</a:t>
          </a:r>
          <a:r>
            <a:rPr lang="en-US" sz="2400" kern="1200" dirty="0">
              <a:solidFill>
                <a:schemeClr val="tx1"/>
              </a:solidFill>
            </a:rPr>
            <a:t> </a:t>
          </a:r>
        </a:p>
      </dsp:txBody>
      <dsp:txXfrm>
        <a:off x="0" y="532062"/>
        <a:ext cx="8289758" cy="531478"/>
      </dsp:txXfrm>
    </dsp:sp>
    <dsp:sp modelId="{6BC38621-B7E8-45A6-9A4F-791383217EA4}">
      <dsp:nvSpPr>
        <dsp:cNvPr id="0" name=""/>
        <dsp:cNvSpPr/>
      </dsp:nvSpPr>
      <dsp:spPr>
        <a:xfrm>
          <a:off x="0" y="1063541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AB8E2-E6ED-43AB-8438-7769ABD20BC3}">
      <dsp:nvSpPr>
        <dsp:cNvPr id="0" name=""/>
        <dsp:cNvSpPr/>
      </dsp:nvSpPr>
      <dsp:spPr>
        <a:xfrm>
          <a:off x="0" y="1063541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D</a:t>
          </a:r>
          <a:r>
            <a:rPr lang="en-US" sz="2400" kern="1200" dirty="0" err="1">
              <a:solidFill>
                <a:schemeClr val="tx1"/>
              </a:solidFill>
            </a:rPr>
            <a:t>ozare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orespunzătoare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063541"/>
        <a:ext cx="8289758" cy="531478"/>
      </dsp:txXfrm>
    </dsp:sp>
    <dsp:sp modelId="{E4C056F2-8902-4817-8243-72ADEE5499FF}">
      <dsp:nvSpPr>
        <dsp:cNvPr id="0" name=""/>
        <dsp:cNvSpPr/>
      </dsp:nvSpPr>
      <dsp:spPr>
        <a:xfrm>
          <a:off x="0" y="1595019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996D1-3713-4968-AC77-80220637F451}">
      <dsp:nvSpPr>
        <dsp:cNvPr id="0" name=""/>
        <dsp:cNvSpPr/>
      </dsp:nvSpPr>
      <dsp:spPr>
        <a:xfrm>
          <a:off x="0" y="1595019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D</a:t>
          </a:r>
          <a:r>
            <a:rPr lang="en-US" sz="2400" kern="1200" dirty="0" err="1">
              <a:solidFill>
                <a:schemeClr val="tx1"/>
              </a:solidFill>
            </a:rPr>
            <a:t>urata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t</a:t>
          </a:r>
          <a:r>
            <a:rPr lang="en-US" sz="2400" kern="1200" dirty="0" err="1">
              <a:solidFill>
                <a:schemeClr val="tx1"/>
              </a:solidFill>
            </a:rPr>
            <a:t>ratamentului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1595019"/>
        <a:ext cx="8289758" cy="531478"/>
      </dsp:txXfrm>
    </dsp:sp>
    <dsp:sp modelId="{9E921B9F-E900-4A61-B239-D9A0AABA3C86}">
      <dsp:nvSpPr>
        <dsp:cNvPr id="0" name=""/>
        <dsp:cNvSpPr/>
      </dsp:nvSpPr>
      <dsp:spPr>
        <a:xfrm>
          <a:off x="0" y="2126498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C0329-D614-4EC5-9792-30F229011D60}">
      <dsp:nvSpPr>
        <dsp:cNvPr id="0" name=""/>
        <dsp:cNvSpPr/>
      </dsp:nvSpPr>
      <dsp:spPr>
        <a:xfrm>
          <a:off x="0" y="2126498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ombinația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r</a:t>
          </a:r>
          <a:r>
            <a:rPr lang="en-US" sz="2400" kern="1200" dirty="0" err="1">
              <a:solidFill>
                <a:schemeClr val="tx1"/>
              </a:solidFill>
            </a:rPr>
            <a:t>ațională</a:t>
          </a:r>
          <a:r>
            <a:rPr lang="en-US" sz="2400" kern="1200" dirty="0">
              <a:solidFill>
                <a:schemeClr val="tx1"/>
              </a:solidFill>
            </a:rPr>
            <a:t> de </a:t>
          </a:r>
          <a:r>
            <a:rPr lang="ro-RO" sz="2400" kern="1200" dirty="0">
              <a:solidFill>
                <a:schemeClr val="tx1"/>
              </a:solidFill>
            </a:rPr>
            <a:t>a</a:t>
          </a:r>
          <a:r>
            <a:rPr lang="en-US" sz="2400" kern="1200" dirty="0" err="1">
              <a:solidFill>
                <a:schemeClr val="tx1"/>
              </a:solidFill>
            </a:rPr>
            <a:t>ntibiotic</a:t>
          </a:r>
          <a:r>
            <a:rPr lang="ro-RO" sz="2400" kern="1200" dirty="0">
              <a:solidFill>
                <a:schemeClr val="tx1"/>
              </a:solidFill>
            </a:rPr>
            <a:t>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126498"/>
        <a:ext cx="8289758" cy="531478"/>
      </dsp:txXfrm>
    </dsp:sp>
    <dsp:sp modelId="{4EB4A23F-88B4-4DD9-BCD3-0CF0F08F2F2F}">
      <dsp:nvSpPr>
        <dsp:cNvPr id="0" name=""/>
        <dsp:cNvSpPr/>
      </dsp:nvSpPr>
      <dsp:spPr>
        <a:xfrm>
          <a:off x="0" y="2657976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ACF8-9B2E-4F77-924B-DE55FF1E5510}">
      <dsp:nvSpPr>
        <dsp:cNvPr id="0" name=""/>
        <dsp:cNvSpPr/>
      </dsp:nvSpPr>
      <dsp:spPr>
        <a:xfrm>
          <a:off x="0" y="2657976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L</a:t>
          </a:r>
          <a:r>
            <a:rPr lang="en-US" sz="2400" kern="1200" dirty="0" err="1">
              <a:solidFill>
                <a:schemeClr val="tx1"/>
              </a:solidFill>
            </a:rPr>
            <a:t>uarea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în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c</a:t>
          </a:r>
          <a:r>
            <a:rPr lang="en-US" sz="2400" kern="1200" dirty="0" err="1">
              <a:solidFill>
                <a:schemeClr val="tx1"/>
              </a:solidFill>
            </a:rPr>
            <a:t>onsiderare</a:t>
          </a:r>
          <a:r>
            <a:rPr lang="en-US" sz="2400" kern="1200" dirty="0">
              <a:solidFill>
                <a:schemeClr val="tx1"/>
              </a:solidFill>
            </a:rPr>
            <a:t> a </a:t>
          </a:r>
          <a:r>
            <a:rPr lang="ro-RO" sz="2400" kern="1200" dirty="0">
              <a:solidFill>
                <a:schemeClr val="tx1"/>
              </a:solidFill>
            </a:rPr>
            <a:t>p</a:t>
          </a:r>
          <a:r>
            <a:rPr lang="en-US" sz="2400" kern="1200" dirty="0" err="1">
              <a:solidFill>
                <a:schemeClr val="tx1"/>
              </a:solidFill>
            </a:rPr>
            <a:t>osibilelor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reacțiilor adverse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657976"/>
        <a:ext cx="8289758" cy="531478"/>
      </dsp:txXfrm>
    </dsp:sp>
    <dsp:sp modelId="{130EC1EB-6D1B-4D61-99C0-F5AA6267CBFA}">
      <dsp:nvSpPr>
        <dsp:cNvPr id="0" name=""/>
        <dsp:cNvSpPr/>
      </dsp:nvSpPr>
      <dsp:spPr>
        <a:xfrm>
          <a:off x="0" y="3189455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15F8-7BE4-4DE5-9A75-974AB0121805}">
      <dsp:nvSpPr>
        <dsp:cNvPr id="0" name=""/>
        <dsp:cNvSpPr/>
      </dsp:nvSpPr>
      <dsp:spPr>
        <a:xfrm>
          <a:off x="0" y="3189455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tx1"/>
              </a:solidFill>
            </a:rPr>
            <a:t>M</a:t>
          </a:r>
          <a:r>
            <a:rPr lang="en-US" sz="2400" kern="1200" dirty="0" err="1">
              <a:solidFill>
                <a:schemeClr val="tx1"/>
              </a:solidFill>
            </a:rPr>
            <a:t>onitorizarea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ro-RO" sz="2400" kern="1200" dirty="0">
              <a:solidFill>
                <a:schemeClr val="tx1"/>
              </a:solidFill>
            </a:rPr>
            <a:t>r</a:t>
          </a:r>
          <a:r>
            <a:rPr lang="en-US" sz="2400" kern="1200" dirty="0" err="1">
              <a:solidFill>
                <a:schemeClr val="tx1"/>
              </a:solidFill>
            </a:rPr>
            <a:t>ăspunsului</a:t>
          </a:r>
          <a:r>
            <a:rPr lang="en-US" sz="2400" kern="1200" dirty="0">
              <a:solidFill>
                <a:schemeClr val="tx1"/>
              </a:solidFill>
            </a:rPr>
            <a:t> la </a:t>
          </a:r>
          <a:r>
            <a:rPr lang="ro-RO" sz="2400" kern="1200" dirty="0">
              <a:solidFill>
                <a:schemeClr val="tx1"/>
              </a:solidFill>
            </a:rPr>
            <a:t>t</a:t>
          </a:r>
          <a:r>
            <a:rPr lang="en-US" sz="2400" kern="1200" dirty="0" err="1">
              <a:solidFill>
                <a:schemeClr val="tx1"/>
              </a:solidFill>
            </a:rPr>
            <a:t>ratament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3189455"/>
        <a:ext cx="8289758" cy="531478"/>
      </dsp:txXfrm>
    </dsp:sp>
    <dsp:sp modelId="{6FE6B142-EC70-479D-81F2-3EE696D2AE4D}">
      <dsp:nvSpPr>
        <dsp:cNvPr id="0" name=""/>
        <dsp:cNvSpPr/>
      </dsp:nvSpPr>
      <dsp:spPr>
        <a:xfrm>
          <a:off x="0" y="3720933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597BF-51BE-4B12-80DC-ACC714DFA0DA}">
      <dsp:nvSpPr>
        <dsp:cNvPr id="0" name=""/>
        <dsp:cNvSpPr/>
      </dsp:nvSpPr>
      <dsp:spPr>
        <a:xfrm>
          <a:off x="0" y="3720933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E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vitarea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u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tilizării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nejustificate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3720933"/>
        <a:ext cx="8289758" cy="531478"/>
      </dsp:txXfrm>
    </dsp:sp>
    <dsp:sp modelId="{9B258E6F-A2C6-487B-BE68-4165ED51E014}">
      <dsp:nvSpPr>
        <dsp:cNvPr id="0" name=""/>
        <dsp:cNvSpPr/>
      </dsp:nvSpPr>
      <dsp:spPr>
        <a:xfrm>
          <a:off x="0" y="4252412"/>
          <a:ext cx="828975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E3B2F-1181-445F-8A52-1E7FDD58A32C}">
      <dsp:nvSpPr>
        <dsp:cNvPr id="0" name=""/>
        <dsp:cNvSpPr/>
      </dsp:nvSpPr>
      <dsp:spPr>
        <a:xfrm>
          <a:off x="0" y="4252412"/>
          <a:ext cx="8289758" cy="53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nformarea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și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i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mplicarea</a:t>
          </a:r>
          <a:r>
            <a:rPr lang="en-US" sz="2400" kern="1200" dirty="0">
              <a:solidFill>
                <a:schemeClr val="bg2">
                  <a:lumMod val="90000"/>
                </a:schemeClr>
              </a:solidFill>
            </a:rPr>
            <a:t> </a:t>
          </a:r>
          <a:r>
            <a:rPr lang="ro-RO" sz="2400" kern="1200" dirty="0">
              <a:solidFill>
                <a:schemeClr val="bg2">
                  <a:lumMod val="90000"/>
                </a:schemeClr>
              </a:solidFill>
            </a:rPr>
            <a:t>p</a:t>
          </a:r>
          <a:r>
            <a:rPr lang="en-US" sz="2400" kern="1200" dirty="0" err="1">
              <a:solidFill>
                <a:schemeClr val="bg2">
                  <a:lumMod val="90000"/>
                </a:schemeClr>
              </a:solidFill>
            </a:rPr>
            <a:t>acientului</a:t>
          </a:r>
          <a:endParaRPr lang="ru-RU" sz="24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0" y="4252412"/>
        <a:ext cx="8289758" cy="531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ABC7C-47E5-4F8A-B628-72E083E32F4E}">
      <dsp:nvSpPr>
        <dsp:cNvPr id="0" name=""/>
        <dsp:cNvSpPr/>
      </dsp:nvSpPr>
      <dsp:spPr>
        <a:xfrm>
          <a:off x="1497714" y="716"/>
          <a:ext cx="3866582" cy="1933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>
              <a:solidFill>
                <a:schemeClr val="tx1"/>
              </a:solidFill>
            </a:rPr>
            <a:t>Agent patogen </a:t>
          </a:r>
          <a:r>
            <a:rPr lang="ro-RO" sz="2800" b="1" kern="1200" dirty="0">
              <a:solidFill>
                <a:schemeClr val="tx1"/>
              </a:solidFill>
            </a:rPr>
            <a:t>probabil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54338" y="57340"/>
        <a:ext cx="3753334" cy="1820043"/>
      </dsp:txXfrm>
    </dsp:sp>
    <dsp:sp modelId="{85CDAACB-5305-439B-9171-E9E7DEC8DFB6}">
      <dsp:nvSpPr>
        <dsp:cNvPr id="0" name=""/>
        <dsp:cNvSpPr/>
      </dsp:nvSpPr>
      <dsp:spPr>
        <a:xfrm>
          <a:off x="1884372" y="1934007"/>
          <a:ext cx="386658" cy="1449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968"/>
              </a:lnTo>
              <a:lnTo>
                <a:pt x="386658" y="14499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CF637-6FB5-4CF1-88CA-9E03A6D559D9}">
      <dsp:nvSpPr>
        <dsp:cNvPr id="0" name=""/>
        <dsp:cNvSpPr/>
      </dsp:nvSpPr>
      <dsp:spPr>
        <a:xfrm>
          <a:off x="2271030" y="2417330"/>
          <a:ext cx="3093265" cy="19332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kern="1200" dirty="0">
              <a:solidFill>
                <a:schemeClr val="tx1"/>
              </a:solidFill>
            </a:rPr>
            <a:t>S</a:t>
          </a:r>
          <a:r>
            <a:rPr lang="en-US" sz="2600" kern="1200" dirty="0">
              <a:solidFill>
                <a:schemeClr val="tx1"/>
              </a:solidFill>
            </a:rPr>
            <a:t>e </a:t>
          </a:r>
          <a:r>
            <a:rPr lang="en-US" sz="2600" kern="1200" dirty="0" err="1">
              <a:solidFill>
                <a:schemeClr val="tx1"/>
              </a:solidFill>
            </a:rPr>
            <a:t>formulează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doar</a:t>
          </a:r>
          <a:r>
            <a:rPr lang="en-US" sz="2600" kern="1200" dirty="0">
              <a:solidFill>
                <a:schemeClr val="tx1"/>
              </a:solidFill>
            </a:rPr>
            <a:t> o </a:t>
          </a:r>
          <a:r>
            <a:rPr lang="en-US" sz="2600" kern="1200" dirty="0" err="1">
              <a:solidFill>
                <a:schemeClr val="tx1"/>
              </a:solidFill>
            </a:rPr>
            <a:t>ipoteză</a:t>
          </a:r>
          <a:r>
            <a:rPr lang="en-US" sz="2600" kern="1200" dirty="0">
              <a:solidFill>
                <a:schemeClr val="tx1"/>
              </a:solidFill>
            </a:rPr>
            <a:t> cu </a:t>
          </a:r>
          <a:r>
            <a:rPr lang="en-US" sz="2600" kern="1200" dirty="0" err="1">
              <a:solidFill>
                <a:schemeClr val="tx1"/>
              </a:solidFill>
            </a:rPr>
            <a:t>privire</a:t>
          </a:r>
          <a:r>
            <a:rPr lang="en-US" sz="2600" kern="1200" dirty="0">
              <a:solidFill>
                <a:schemeClr val="tx1"/>
              </a:solidFill>
            </a:rPr>
            <a:t> la </a:t>
          </a:r>
          <a:r>
            <a:rPr lang="en-US" sz="2600" kern="1200" dirty="0" err="1">
              <a:solidFill>
                <a:schemeClr val="tx1"/>
              </a:solidFill>
            </a:rPr>
            <a:t>ce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bacterii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ar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putea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provoca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ro-RO" sz="2600" kern="1200" dirty="0">
              <a:solidFill>
                <a:schemeClr val="tx1"/>
              </a:solidFill>
            </a:rPr>
            <a:t>infecție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327654" y="2473954"/>
        <a:ext cx="2980017" cy="1820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ABC7C-47E5-4F8A-B628-72E083E32F4E}">
      <dsp:nvSpPr>
        <dsp:cNvPr id="0" name=""/>
        <dsp:cNvSpPr/>
      </dsp:nvSpPr>
      <dsp:spPr>
        <a:xfrm>
          <a:off x="1497714" y="716"/>
          <a:ext cx="3866582" cy="19332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>
              <a:solidFill>
                <a:schemeClr val="tx1"/>
              </a:solidFill>
            </a:rPr>
            <a:t>Selectarea AB </a:t>
          </a:r>
          <a:r>
            <a:rPr lang="ro-RO" sz="2800" kern="1200" dirty="0">
              <a:solidFill>
                <a:schemeClr val="tx1"/>
              </a:solidFill>
            </a:rPr>
            <a:t>pentru agent patogen probabil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554338" y="57340"/>
        <a:ext cx="3753334" cy="1820043"/>
      </dsp:txXfrm>
    </dsp:sp>
    <dsp:sp modelId="{85CDAACB-5305-439B-9171-E9E7DEC8DFB6}">
      <dsp:nvSpPr>
        <dsp:cNvPr id="0" name=""/>
        <dsp:cNvSpPr/>
      </dsp:nvSpPr>
      <dsp:spPr>
        <a:xfrm>
          <a:off x="1884372" y="1934007"/>
          <a:ext cx="386658" cy="1449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968"/>
              </a:lnTo>
              <a:lnTo>
                <a:pt x="386658" y="14499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CF637-6FB5-4CF1-88CA-9E03A6D559D9}">
      <dsp:nvSpPr>
        <dsp:cNvPr id="0" name=""/>
        <dsp:cNvSpPr/>
      </dsp:nvSpPr>
      <dsp:spPr>
        <a:xfrm>
          <a:off x="2271030" y="2417330"/>
          <a:ext cx="3093265" cy="19332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</a:rPr>
            <a:t>Se </a:t>
          </a:r>
          <a:r>
            <a:rPr lang="en-US" sz="2200" kern="1200" dirty="0" err="1">
              <a:solidFill>
                <a:schemeClr val="tx1"/>
              </a:solidFill>
            </a:rPr>
            <a:t>iau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în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considerare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b="1" kern="1200" dirty="0" err="1">
              <a:solidFill>
                <a:schemeClr val="tx1"/>
              </a:solidFill>
            </a:rPr>
            <a:t>tratamentele</a:t>
          </a:r>
          <a:r>
            <a:rPr lang="en-US" sz="2200" b="1" kern="1200" dirty="0">
              <a:solidFill>
                <a:schemeClr val="tx1"/>
              </a:solidFill>
            </a:rPr>
            <a:t> </a:t>
          </a:r>
          <a:r>
            <a:rPr lang="en-US" sz="2200" b="1" kern="1200" dirty="0" err="1">
              <a:solidFill>
                <a:schemeClr val="tx1"/>
              </a:solidFill>
            </a:rPr>
            <a:t>anterioare</a:t>
          </a:r>
          <a:r>
            <a:rPr lang="en-US" sz="2200" b="1" kern="1200" dirty="0">
              <a:solidFill>
                <a:schemeClr val="tx1"/>
              </a:solidFill>
            </a:rPr>
            <a:t> </a:t>
          </a:r>
          <a:r>
            <a:rPr lang="en-US" sz="2200" kern="1200" dirty="0">
              <a:solidFill>
                <a:schemeClr val="tx1"/>
              </a:solidFill>
            </a:rPr>
            <a:t>ale </a:t>
          </a:r>
          <a:r>
            <a:rPr lang="en-US" sz="2200" kern="1200" dirty="0" err="1">
              <a:solidFill>
                <a:schemeClr val="tx1"/>
              </a:solidFill>
            </a:rPr>
            <a:t>pacientului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și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ro-RO" sz="2200" kern="1200" dirty="0">
              <a:solidFill>
                <a:schemeClr val="tx1"/>
              </a:solidFill>
            </a:rPr>
            <a:t>date despre </a:t>
          </a:r>
          <a:r>
            <a:rPr lang="en-US" sz="2200" b="1" kern="1200" dirty="0" err="1">
              <a:solidFill>
                <a:schemeClr val="tx1"/>
              </a:solidFill>
            </a:rPr>
            <a:t>rezistență</a:t>
          </a:r>
          <a:r>
            <a:rPr lang="en-US" sz="2200" b="1" kern="1200" dirty="0">
              <a:solidFill>
                <a:schemeClr val="tx1"/>
              </a:solidFill>
            </a:rPr>
            <a:t> </a:t>
          </a:r>
          <a:r>
            <a:rPr lang="ro-RO" sz="2200" b="1" kern="1200" dirty="0">
              <a:solidFill>
                <a:schemeClr val="tx1"/>
              </a:solidFill>
            </a:rPr>
            <a:t>spitalicească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2327654" y="2473954"/>
        <a:ext cx="2980017" cy="1820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C1521-419C-4354-A43B-8099285DA981}">
      <dsp:nvSpPr>
        <dsp:cNvPr id="0" name=""/>
        <dsp:cNvSpPr/>
      </dsp:nvSpPr>
      <dsp:spPr>
        <a:xfrm>
          <a:off x="5741068" y="2293428"/>
          <a:ext cx="4061848" cy="704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74"/>
              </a:lnTo>
              <a:lnTo>
                <a:pt x="4061848" y="352474"/>
              </a:lnTo>
              <a:lnTo>
                <a:pt x="4061848" y="70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4129B-40CB-4744-B4CA-0E1E6C76EB22}">
      <dsp:nvSpPr>
        <dsp:cNvPr id="0" name=""/>
        <dsp:cNvSpPr/>
      </dsp:nvSpPr>
      <dsp:spPr>
        <a:xfrm>
          <a:off x="5695348" y="2293428"/>
          <a:ext cx="91440" cy="704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87A65-08C7-42EF-AAA8-BCBEC6109097}">
      <dsp:nvSpPr>
        <dsp:cNvPr id="0" name=""/>
        <dsp:cNvSpPr/>
      </dsp:nvSpPr>
      <dsp:spPr>
        <a:xfrm>
          <a:off x="1679220" y="2293428"/>
          <a:ext cx="4061848" cy="704948"/>
        </a:xfrm>
        <a:custGeom>
          <a:avLst/>
          <a:gdLst/>
          <a:ahLst/>
          <a:cxnLst/>
          <a:rect l="0" t="0" r="0" b="0"/>
          <a:pathLst>
            <a:path>
              <a:moveTo>
                <a:pt x="4061848" y="0"/>
              </a:moveTo>
              <a:lnTo>
                <a:pt x="4061848" y="352474"/>
              </a:lnTo>
              <a:lnTo>
                <a:pt x="0" y="352474"/>
              </a:lnTo>
              <a:lnTo>
                <a:pt x="0" y="704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12719-CA8D-46A5-B96F-3997B60D16B8}">
      <dsp:nvSpPr>
        <dsp:cNvPr id="0" name=""/>
        <dsp:cNvSpPr/>
      </dsp:nvSpPr>
      <dsp:spPr>
        <a:xfrm>
          <a:off x="4062618" y="614978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3</a:t>
          </a:r>
          <a:r>
            <a:rPr lang="ro-RO" sz="1800" kern="1200" dirty="0">
              <a:solidFill>
                <a:schemeClr val="tx1"/>
              </a:solidFill>
            </a:rPr>
            <a:t>. </a:t>
          </a:r>
          <a:r>
            <a:rPr lang="en-US" sz="2000" b="1" kern="1200" dirty="0" err="1">
              <a:solidFill>
                <a:schemeClr val="tx1"/>
              </a:solidFill>
            </a:rPr>
            <a:t>Evaluarea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ro-RO" sz="2000" b="1" kern="1200" dirty="0">
              <a:solidFill>
                <a:schemeClr val="tx1"/>
              </a:solidFill>
            </a:rPr>
            <a:t>c</a:t>
          </a:r>
          <a:r>
            <a:rPr lang="en-US" sz="2000" b="1" kern="1200" dirty="0" err="1">
              <a:solidFill>
                <a:schemeClr val="tx1"/>
              </a:solidFill>
            </a:rPr>
            <a:t>apacității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ro-RO" sz="2000" b="1" kern="1200" dirty="0">
              <a:solidFill>
                <a:schemeClr val="tx1"/>
              </a:solidFill>
            </a:rPr>
            <a:t>a</a:t>
          </a:r>
          <a:r>
            <a:rPr lang="en-US" sz="2000" b="1" kern="1200" dirty="0" err="1">
              <a:solidFill>
                <a:schemeClr val="tx1"/>
              </a:solidFill>
            </a:rPr>
            <a:t>ntibioticelor</a:t>
          </a:r>
          <a:r>
            <a:rPr lang="en-US" sz="2000" b="1" kern="1200" dirty="0">
              <a:solidFill>
                <a:schemeClr val="tx1"/>
              </a:solidFill>
            </a:rPr>
            <a:t> de a </a:t>
          </a:r>
          <a:r>
            <a:rPr lang="ro-RO" sz="2000" b="1" kern="1200" dirty="0">
              <a:solidFill>
                <a:schemeClr val="tx1"/>
              </a:solidFill>
            </a:rPr>
            <a:t>a</a:t>
          </a:r>
          <a:r>
            <a:rPr lang="en-US" sz="2000" b="1" kern="1200" dirty="0">
              <a:solidFill>
                <a:schemeClr val="tx1"/>
              </a:solidFill>
            </a:rPr>
            <a:t>tinge </a:t>
          </a:r>
          <a:r>
            <a:rPr lang="ro-RO" sz="2000" b="1" kern="1200" dirty="0">
              <a:solidFill>
                <a:schemeClr val="tx1"/>
              </a:solidFill>
            </a:rPr>
            <a:t>c</a:t>
          </a:r>
          <a:r>
            <a:rPr lang="en-US" sz="2000" b="1" kern="1200" dirty="0" err="1">
              <a:solidFill>
                <a:schemeClr val="tx1"/>
              </a:solidFill>
            </a:rPr>
            <a:t>oncentrații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ro-RO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 err="1">
              <a:solidFill>
                <a:schemeClr val="tx1"/>
              </a:solidFill>
            </a:rPr>
            <a:t>erapeutice</a:t>
          </a:r>
          <a:r>
            <a:rPr lang="ro-RO" sz="2000" b="1" kern="1200" dirty="0">
              <a:solidFill>
                <a:schemeClr val="tx1"/>
              </a:solidFill>
            </a:rPr>
            <a:t> în focarul infecției.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062618" y="614978"/>
        <a:ext cx="3356899" cy="1678449"/>
      </dsp:txXfrm>
    </dsp:sp>
    <dsp:sp modelId="{59323296-687F-4416-B9CC-2E91F051BB12}">
      <dsp:nvSpPr>
        <dsp:cNvPr id="0" name=""/>
        <dsp:cNvSpPr/>
      </dsp:nvSpPr>
      <dsp:spPr>
        <a:xfrm>
          <a:off x="770" y="2998376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solidFill>
                <a:schemeClr val="tx1"/>
              </a:solidFill>
            </a:rPr>
            <a:t>Este esențial să evaluăm capacitatea AB de </a:t>
          </a:r>
          <a:r>
            <a:rPr lang="ro-RO" sz="1800" b="1" kern="1200" dirty="0">
              <a:solidFill>
                <a:schemeClr val="tx1"/>
              </a:solidFill>
            </a:rPr>
            <a:t>a atinge concentrații terapeutice</a:t>
          </a:r>
          <a:r>
            <a:rPr lang="ro-RO" sz="1800" kern="1200" dirty="0">
              <a:solidFill>
                <a:schemeClr val="tx1"/>
              </a:solidFill>
            </a:rPr>
            <a:t> în locul infecției.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70" y="2998376"/>
        <a:ext cx="3356899" cy="1678449"/>
      </dsp:txXfrm>
    </dsp:sp>
    <dsp:sp modelId="{42D0BC1C-7CAD-48DE-95FE-45D3F9DA1493}">
      <dsp:nvSpPr>
        <dsp:cNvPr id="0" name=""/>
        <dsp:cNvSpPr/>
      </dsp:nvSpPr>
      <dsp:spPr>
        <a:xfrm>
          <a:off x="4062618" y="2998376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solidFill>
                <a:schemeClr val="tx1"/>
              </a:solidFill>
            </a:rPr>
            <a:t>Pentru a asigura eficacitatea terapiei, concentrația antibioticului în locul infecției trebuie să atingă nivelul adecvat, de obicei, cel puțin </a:t>
          </a:r>
          <a:r>
            <a:rPr lang="ro-RO" sz="1800" b="1" kern="1200" dirty="0">
              <a:solidFill>
                <a:schemeClr val="tx1"/>
              </a:solidFill>
            </a:rPr>
            <a:t>egal cu Concentrația Minimă Inhibitoare (CMI).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62618" y="2998376"/>
        <a:ext cx="3356899" cy="1678449"/>
      </dsp:txXfrm>
    </dsp:sp>
    <dsp:sp modelId="{BC3D8663-6797-4544-94F4-ED1DED455EFB}">
      <dsp:nvSpPr>
        <dsp:cNvPr id="0" name=""/>
        <dsp:cNvSpPr/>
      </dsp:nvSpPr>
      <dsp:spPr>
        <a:xfrm>
          <a:off x="8124466" y="2998376"/>
          <a:ext cx="3356899" cy="1678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>
              <a:solidFill>
                <a:schemeClr val="tx1"/>
              </a:solidFill>
            </a:rPr>
            <a:t>Concentrații care depășesc CMI de câteva ori adesea conduc la o </a:t>
          </a:r>
          <a:r>
            <a:rPr lang="ro-RO" sz="1800" b="1" kern="1200" dirty="0">
              <a:solidFill>
                <a:schemeClr val="tx1"/>
              </a:solidFill>
            </a:rPr>
            <a:t>eficacitate clinică mai ridicată</a:t>
          </a:r>
          <a:r>
            <a:rPr lang="ro-RO" sz="1800" kern="1200" dirty="0">
              <a:solidFill>
                <a:schemeClr val="tx1"/>
              </a:solidFill>
            </a:rPr>
            <a:t>, dar pot fi dificil de atins în anumite zone.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124466" y="2998376"/>
        <a:ext cx="3356899" cy="1678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81DB6-59A7-4751-A02C-CAADD2CDF6A4}">
      <dsp:nvSpPr>
        <dsp:cNvPr id="0" name=""/>
        <dsp:cNvSpPr/>
      </dsp:nvSpPr>
      <dsp:spPr>
        <a:xfrm>
          <a:off x="0" y="1831"/>
          <a:ext cx="8365958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solidFill>
                <a:schemeClr val="tx1"/>
              </a:solidFill>
            </a:rPr>
            <a:t>Dozare</a:t>
          </a:r>
          <a:r>
            <a:rPr lang="en-US" sz="3000" kern="1200" dirty="0">
              <a:solidFill>
                <a:schemeClr val="tx1"/>
              </a:solidFill>
            </a:rPr>
            <a:t> </a:t>
          </a:r>
          <a:r>
            <a:rPr lang="ro-RO" sz="3000" kern="1200" dirty="0">
              <a:solidFill>
                <a:schemeClr val="tx1"/>
              </a:solidFill>
            </a:rPr>
            <a:t>c</a:t>
          </a:r>
          <a:r>
            <a:rPr lang="en-US" sz="3000" kern="1200" dirty="0" err="1">
              <a:solidFill>
                <a:schemeClr val="tx1"/>
              </a:solidFill>
            </a:rPr>
            <a:t>orectă</a:t>
          </a:r>
          <a:r>
            <a:rPr lang="en-US" sz="3000" kern="1200" dirty="0">
              <a:solidFill>
                <a:schemeClr val="tx1"/>
              </a:solidFill>
            </a:rPr>
            <a:t>: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35125" y="36956"/>
        <a:ext cx="8295708" cy="649299"/>
      </dsp:txXfrm>
    </dsp:sp>
    <dsp:sp modelId="{137DBC4A-8C4E-4AAA-B15D-90E11C2A27D9}">
      <dsp:nvSpPr>
        <dsp:cNvPr id="0" name=""/>
        <dsp:cNvSpPr/>
      </dsp:nvSpPr>
      <dsp:spPr>
        <a:xfrm>
          <a:off x="0" y="721381"/>
          <a:ext cx="8365958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1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>
              <a:solidFill>
                <a:schemeClr val="tx1"/>
              </a:solidFill>
            </a:rPr>
            <a:t>Definirea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dozei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optime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în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funcție</a:t>
          </a:r>
          <a:r>
            <a:rPr lang="en-US" sz="2300" b="1" kern="1200" dirty="0">
              <a:solidFill>
                <a:schemeClr val="tx1"/>
              </a:solidFill>
            </a:rPr>
            <a:t> de </a:t>
          </a:r>
          <a:r>
            <a:rPr lang="en-US" sz="2300" b="1" kern="1200" dirty="0" err="1">
              <a:solidFill>
                <a:schemeClr val="tx1"/>
              </a:solidFill>
            </a:rPr>
            <a:t>greutatea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corporală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și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caracteristicile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individuale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kern="1200" dirty="0">
              <a:solidFill>
                <a:schemeClr val="tx1"/>
              </a:solidFill>
            </a:rPr>
            <a:t>ale </a:t>
          </a:r>
          <a:r>
            <a:rPr lang="en-US" sz="2300" kern="1200" dirty="0" err="1">
              <a:solidFill>
                <a:schemeClr val="tx1"/>
              </a:solidFill>
            </a:rPr>
            <a:t>pacientului</a:t>
          </a:r>
          <a:r>
            <a:rPr lang="en-US" sz="2300" kern="1200" dirty="0">
              <a:solidFill>
                <a:schemeClr val="tx1"/>
              </a:solidFill>
            </a:rPr>
            <a:t>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721381"/>
        <a:ext cx="8365958" cy="729675"/>
      </dsp:txXfrm>
    </dsp:sp>
    <dsp:sp modelId="{5AE36314-9711-4C07-9958-F8AA03F5582F}">
      <dsp:nvSpPr>
        <dsp:cNvPr id="0" name=""/>
        <dsp:cNvSpPr/>
      </dsp:nvSpPr>
      <dsp:spPr>
        <a:xfrm>
          <a:off x="0" y="1451056"/>
          <a:ext cx="8365958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solidFill>
                <a:schemeClr val="tx1"/>
              </a:solidFill>
            </a:rPr>
            <a:t>Monitorizarea</a:t>
          </a:r>
          <a:r>
            <a:rPr lang="en-US" sz="3000" kern="1200" dirty="0">
              <a:solidFill>
                <a:schemeClr val="tx1"/>
              </a:solidFill>
            </a:rPr>
            <a:t> </a:t>
          </a:r>
          <a:r>
            <a:rPr lang="ro-RO" sz="3000" kern="1200" dirty="0">
              <a:solidFill>
                <a:schemeClr val="tx1"/>
              </a:solidFill>
            </a:rPr>
            <a:t>n</a:t>
          </a:r>
          <a:r>
            <a:rPr lang="en-US" sz="3000" kern="1200" dirty="0" err="1">
              <a:solidFill>
                <a:schemeClr val="tx1"/>
              </a:solidFill>
            </a:rPr>
            <a:t>ivelurilor</a:t>
          </a:r>
          <a:r>
            <a:rPr lang="en-US" sz="3000" kern="1200" dirty="0">
              <a:solidFill>
                <a:schemeClr val="tx1"/>
              </a:solidFill>
            </a:rPr>
            <a:t> </a:t>
          </a:r>
          <a:r>
            <a:rPr lang="ro-RO" sz="3000" kern="1200" dirty="0">
              <a:solidFill>
                <a:schemeClr val="tx1"/>
              </a:solidFill>
            </a:rPr>
            <a:t>p</a:t>
          </a:r>
          <a:r>
            <a:rPr lang="en-US" sz="3000" kern="1200" dirty="0" err="1">
              <a:solidFill>
                <a:schemeClr val="tx1"/>
              </a:solidFill>
            </a:rPr>
            <a:t>lasmatice</a:t>
          </a:r>
          <a:r>
            <a:rPr lang="en-US" sz="3000" kern="1200" dirty="0">
              <a:solidFill>
                <a:schemeClr val="tx1"/>
              </a:solidFill>
            </a:rPr>
            <a:t>: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35125" y="1486181"/>
        <a:ext cx="8295708" cy="649299"/>
      </dsp:txXfrm>
    </dsp:sp>
    <dsp:sp modelId="{4F547A25-7BDD-4DB8-B184-2F33C046EFB2}">
      <dsp:nvSpPr>
        <dsp:cNvPr id="0" name=""/>
        <dsp:cNvSpPr/>
      </dsp:nvSpPr>
      <dsp:spPr>
        <a:xfrm>
          <a:off x="0" y="2170606"/>
          <a:ext cx="8365958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1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>
              <a:solidFill>
                <a:schemeClr val="tx1"/>
              </a:solidFill>
            </a:rPr>
            <a:t>Importanța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monitorizării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nivelurilor</a:t>
          </a:r>
          <a:r>
            <a:rPr lang="en-US" sz="2300" b="1" kern="1200" dirty="0">
              <a:solidFill>
                <a:schemeClr val="tx1"/>
              </a:solidFill>
            </a:rPr>
            <a:t> de antibiotic </a:t>
          </a:r>
          <a:r>
            <a:rPr lang="en-US" sz="2300" b="1" kern="1200" dirty="0" err="1">
              <a:solidFill>
                <a:schemeClr val="tx1"/>
              </a:solidFill>
            </a:rPr>
            <a:t>în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sânge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pentru</a:t>
          </a:r>
          <a:r>
            <a:rPr lang="en-US" sz="2300" kern="1200" dirty="0">
              <a:solidFill>
                <a:schemeClr val="tx1"/>
              </a:solidFill>
            </a:rPr>
            <a:t> a </a:t>
          </a:r>
          <a:r>
            <a:rPr lang="en-US" sz="2300" kern="1200" dirty="0" err="1">
              <a:solidFill>
                <a:schemeClr val="tx1"/>
              </a:solidFill>
            </a:rPr>
            <a:t>asigura</a:t>
          </a:r>
          <a:r>
            <a:rPr lang="en-US" sz="2300" kern="1200" dirty="0">
              <a:solidFill>
                <a:schemeClr val="tx1"/>
              </a:solidFill>
            </a:rPr>
            <a:t> o </a:t>
          </a:r>
          <a:r>
            <a:rPr lang="en-US" sz="2300" kern="1200" dirty="0" err="1">
              <a:solidFill>
                <a:schemeClr val="tx1"/>
              </a:solidFill>
            </a:rPr>
            <a:t>concentrație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terapeutică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adecvată</a:t>
          </a:r>
          <a:r>
            <a:rPr lang="en-US" sz="2300" kern="1200" dirty="0">
              <a:solidFill>
                <a:schemeClr val="tx1"/>
              </a:solidFill>
            </a:rPr>
            <a:t>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2170606"/>
        <a:ext cx="8365958" cy="729675"/>
      </dsp:txXfrm>
    </dsp:sp>
    <dsp:sp modelId="{C1A87658-BB3D-41BA-A052-570A6F63F42C}">
      <dsp:nvSpPr>
        <dsp:cNvPr id="0" name=""/>
        <dsp:cNvSpPr/>
      </dsp:nvSpPr>
      <dsp:spPr>
        <a:xfrm>
          <a:off x="0" y="2900281"/>
          <a:ext cx="8365958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solidFill>
                <a:schemeClr val="tx1"/>
              </a:solidFill>
            </a:rPr>
            <a:t>Personalizarea</a:t>
          </a:r>
          <a:r>
            <a:rPr lang="en-US" sz="3000" kern="1200" dirty="0">
              <a:solidFill>
                <a:schemeClr val="tx1"/>
              </a:solidFill>
            </a:rPr>
            <a:t> </a:t>
          </a:r>
          <a:r>
            <a:rPr lang="ro-RO" sz="3000" kern="1200" dirty="0">
              <a:solidFill>
                <a:schemeClr val="tx1"/>
              </a:solidFill>
            </a:rPr>
            <a:t>d</a:t>
          </a:r>
          <a:r>
            <a:rPr lang="en-US" sz="3000" kern="1200" dirty="0" err="1">
              <a:solidFill>
                <a:schemeClr val="tx1"/>
              </a:solidFill>
            </a:rPr>
            <a:t>ozei</a:t>
          </a:r>
          <a:r>
            <a:rPr lang="en-US" sz="3000" kern="1200" dirty="0">
              <a:solidFill>
                <a:schemeClr val="tx1"/>
              </a:solidFill>
            </a:rPr>
            <a:t>: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35125" y="2935406"/>
        <a:ext cx="8295708" cy="649299"/>
      </dsp:txXfrm>
    </dsp:sp>
    <dsp:sp modelId="{12D765AC-387D-452C-9825-3E9D01D78648}">
      <dsp:nvSpPr>
        <dsp:cNvPr id="0" name=""/>
        <dsp:cNvSpPr/>
      </dsp:nvSpPr>
      <dsp:spPr>
        <a:xfrm>
          <a:off x="0" y="3619831"/>
          <a:ext cx="8365958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61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err="1">
              <a:solidFill>
                <a:schemeClr val="tx1"/>
              </a:solidFill>
            </a:rPr>
            <a:t>Ajustarea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dozei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în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funcție</a:t>
          </a:r>
          <a:r>
            <a:rPr lang="en-US" sz="2300" kern="1200" dirty="0">
              <a:solidFill>
                <a:schemeClr val="tx1"/>
              </a:solidFill>
            </a:rPr>
            <a:t> de </a:t>
          </a:r>
          <a:r>
            <a:rPr lang="en-US" sz="2300" kern="1200" dirty="0" err="1">
              <a:solidFill>
                <a:schemeClr val="tx1"/>
              </a:solidFill>
            </a:rPr>
            <a:t>funcția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renală</a:t>
          </a:r>
          <a:r>
            <a:rPr lang="en-US" sz="2300" kern="1200" dirty="0">
              <a:solidFill>
                <a:schemeClr val="tx1"/>
              </a:solidFill>
            </a:rPr>
            <a:t>, </a:t>
          </a:r>
          <a:r>
            <a:rPr lang="en-US" sz="2300" kern="1200" dirty="0" err="1">
              <a:solidFill>
                <a:schemeClr val="tx1"/>
              </a:solidFill>
            </a:rPr>
            <a:t>vârstă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și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eventuale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afecțiuni</a:t>
          </a:r>
          <a:r>
            <a:rPr lang="en-US" sz="2300" kern="1200" dirty="0">
              <a:solidFill>
                <a:schemeClr val="tx1"/>
              </a:solidFill>
            </a:rPr>
            <a:t> </a:t>
          </a:r>
          <a:r>
            <a:rPr lang="en-US" sz="2300" kern="1200" dirty="0" err="1">
              <a:solidFill>
                <a:schemeClr val="tx1"/>
              </a:solidFill>
            </a:rPr>
            <a:t>concomitente</a:t>
          </a:r>
          <a:r>
            <a:rPr lang="ro-RO" sz="2300" kern="1200" dirty="0">
              <a:solidFill>
                <a:schemeClr val="tx1"/>
              </a:solidFill>
            </a:rPr>
            <a:t>.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3619831"/>
        <a:ext cx="8365958" cy="729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ABFA2-9C6D-4282-9FE6-134E28813173}">
      <dsp:nvSpPr>
        <dsp:cNvPr id="0" name=""/>
        <dsp:cNvSpPr/>
      </dsp:nvSpPr>
      <dsp:spPr>
        <a:xfrm>
          <a:off x="51" y="30429"/>
          <a:ext cx="4913783" cy="1699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</a:rPr>
            <a:t>Conformitatea</a:t>
          </a:r>
          <a:r>
            <a:rPr lang="en-US" sz="2800" kern="1200" dirty="0">
              <a:solidFill>
                <a:schemeClr val="tx1"/>
              </a:solidFill>
            </a:rPr>
            <a:t> cu </a:t>
          </a:r>
          <a:r>
            <a:rPr lang="ro-RO" sz="2800" b="1" kern="1200" dirty="0">
              <a:solidFill>
                <a:schemeClr val="tx1"/>
              </a:solidFill>
            </a:rPr>
            <a:t>s</a:t>
          </a:r>
          <a:r>
            <a:rPr lang="en-US" sz="2800" b="1" kern="1200" dirty="0" err="1">
              <a:solidFill>
                <a:schemeClr val="tx1"/>
              </a:solidFill>
            </a:rPr>
            <a:t>hemele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ro-RO" sz="2800" b="1" kern="1200" dirty="0">
              <a:solidFill>
                <a:schemeClr val="tx1"/>
              </a:solidFill>
            </a:rPr>
            <a:t>t</a:t>
          </a:r>
          <a:r>
            <a:rPr lang="en-US" sz="2800" b="1" kern="1200" dirty="0" err="1">
              <a:solidFill>
                <a:schemeClr val="tx1"/>
              </a:solidFill>
            </a:rPr>
            <a:t>erapeutice</a:t>
          </a:r>
          <a:r>
            <a:rPr lang="en-US" sz="2800" kern="1200" dirty="0">
              <a:solidFill>
                <a:schemeClr val="tx1"/>
              </a:solidFill>
            </a:rPr>
            <a:t>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1" y="30429"/>
        <a:ext cx="4913783" cy="1699200"/>
      </dsp:txXfrm>
    </dsp:sp>
    <dsp:sp modelId="{19A9A369-F0ED-49D8-9887-03AD3CF23817}">
      <dsp:nvSpPr>
        <dsp:cNvPr id="0" name=""/>
        <dsp:cNvSpPr/>
      </dsp:nvSpPr>
      <dsp:spPr>
        <a:xfrm>
          <a:off x="51" y="1729629"/>
          <a:ext cx="4913783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chemeClr val="tx1"/>
              </a:solidFill>
            </a:rPr>
            <a:t>Respectarea</a:t>
          </a:r>
          <a:r>
            <a:rPr lang="en-US" sz="2800" b="1" kern="1200" dirty="0">
              <a:solidFill>
                <a:schemeClr val="tx1"/>
              </a:solidFill>
            </a:rPr>
            <a:t> a </a:t>
          </a:r>
          <a:r>
            <a:rPr lang="en-US" sz="2800" b="1" kern="1200" dirty="0" err="1">
              <a:solidFill>
                <a:schemeClr val="tx1"/>
              </a:solidFill>
            </a:rPr>
            <a:t>schemei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terapeutice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pentru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întreaga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perioadă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recomandată</a:t>
          </a:r>
          <a:r>
            <a:rPr lang="en-US" sz="2800" kern="1200" dirty="0">
              <a:solidFill>
                <a:schemeClr val="tx1"/>
              </a:solidFill>
            </a:rPr>
            <a:t>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1" y="1729629"/>
        <a:ext cx="4913783" cy="2591280"/>
      </dsp:txXfrm>
    </dsp:sp>
    <dsp:sp modelId="{56003ECD-907B-4135-8CE4-6148A6265742}">
      <dsp:nvSpPr>
        <dsp:cNvPr id="0" name=""/>
        <dsp:cNvSpPr/>
      </dsp:nvSpPr>
      <dsp:spPr>
        <a:xfrm>
          <a:off x="5601764" y="30429"/>
          <a:ext cx="4913783" cy="1699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</a:rPr>
            <a:t>Evitarea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kern="1200" dirty="0">
              <a:solidFill>
                <a:schemeClr val="tx1"/>
              </a:solidFill>
            </a:rPr>
            <a:t>t</a:t>
          </a:r>
          <a:r>
            <a:rPr lang="en-US" sz="2800" kern="1200" dirty="0" err="1">
              <a:solidFill>
                <a:schemeClr val="tx1"/>
              </a:solidFill>
            </a:rPr>
            <a:t>ratamentelor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ro-RO" sz="2800" b="1" kern="1200" dirty="0">
              <a:solidFill>
                <a:schemeClr val="tx1"/>
              </a:solidFill>
            </a:rPr>
            <a:t>p</a:t>
          </a:r>
          <a:r>
            <a:rPr lang="en-US" sz="2800" b="1" kern="1200" dirty="0">
              <a:solidFill>
                <a:schemeClr val="tx1"/>
              </a:solidFill>
            </a:rPr>
            <a:t>rea </a:t>
          </a:r>
          <a:r>
            <a:rPr lang="ro-RO" sz="2800" b="1" kern="1200" dirty="0">
              <a:solidFill>
                <a:schemeClr val="tx1"/>
              </a:solidFill>
            </a:rPr>
            <a:t>s</a:t>
          </a:r>
          <a:r>
            <a:rPr lang="en-US" sz="2800" b="1" kern="1200" dirty="0" err="1">
              <a:solidFill>
                <a:schemeClr val="tx1"/>
              </a:solidFill>
            </a:rPr>
            <a:t>curte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sau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ro-RO" sz="2800" b="1" kern="1200" dirty="0">
              <a:solidFill>
                <a:schemeClr val="tx1"/>
              </a:solidFill>
            </a:rPr>
            <a:t>p</a:t>
          </a:r>
          <a:r>
            <a:rPr lang="en-US" sz="2800" b="1" kern="1200" dirty="0" err="1">
              <a:solidFill>
                <a:schemeClr val="tx1"/>
              </a:solidFill>
            </a:rPr>
            <a:t>rolongate</a:t>
          </a:r>
          <a:r>
            <a:rPr lang="en-US" sz="2800" kern="1200" dirty="0">
              <a:solidFill>
                <a:schemeClr val="tx1"/>
              </a:solidFill>
            </a:rPr>
            <a:t>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601764" y="30429"/>
        <a:ext cx="4913783" cy="1699200"/>
      </dsp:txXfrm>
    </dsp:sp>
    <dsp:sp modelId="{D226C11B-77A1-4553-96D9-F705C7384567}">
      <dsp:nvSpPr>
        <dsp:cNvPr id="0" name=""/>
        <dsp:cNvSpPr/>
      </dsp:nvSpPr>
      <dsp:spPr>
        <a:xfrm>
          <a:off x="5601764" y="1729629"/>
          <a:ext cx="4913783" cy="25912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ctr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tx1"/>
              </a:solidFill>
            </a:rPr>
            <a:t>Aceste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practici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asigură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eficiența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tratamentului</a:t>
          </a:r>
          <a:r>
            <a:rPr lang="en-US" sz="2800" kern="1200" dirty="0">
              <a:solidFill>
                <a:schemeClr val="tx1"/>
              </a:solidFill>
            </a:rPr>
            <a:t>, </a:t>
          </a:r>
          <a:r>
            <a:rPr lang="en-US" sz="2800" kern="1200" dirty="0" err="1">
              <a:solidFill>
                <a:schemeClr val="tx1"/>
              </a:solidFill>
            </a:rPr>
            <a:t>previn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complicațiile</a:t>
          </a:r>
          <a:r>
            <a:rPr lang="ro-RO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și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optimizează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utilizarea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resurselor</a:t>
          </a:r>
          <a:r>
            <a:rPr lang="ro-RO" sz="2800" kern="1200" dirty="0">
              <a:solidFill>
                <a:schemeClr val="tx1"/>
              </a:solidFill>
            </a:rPr>
            <a:t>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601764" y="1729629"/>
        <a:ext cx="4913783" cy="259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3421A-F3A7-457C-9F36-03AE8422E590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D0BC4-6C5C-40ED-8C70-61685A153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1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5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0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1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01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6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63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15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9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5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81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3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70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29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2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57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2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87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85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34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28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37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Ultimul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nu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puțin</a:t>
            </a:r>
            <a:r>
              <a:rPr lang="en-US" dirty="0" smtClean="0"/>
              <a:t> important </a:t>
            </a:r>
            <a:r>
              <a:rPr lang="en-US" dirty="0" err="1" smtClean="0"/>
              <a:t>principiu</a:t>
            </a:r>
            <a:r>
              <a:rPr lang="en-US" dirty="0" smtClean="0"/>
              <a:t>,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aș</a:t>
            </a:r>
            <a:r>
              <a:rPr lang="en-US" dirty="0" smtClean="0"/>
              <a:t> </a:t>
            </a:r>
            <a:r>
              <a:rPr lang="en-US" dirty="0" err="1" smtClean="0"/>
              <a:t>dori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-l </a:t>
            </a:r>
            <a:r>
              <a:rPr lang="en-US" dirty="0" err="1" smtClean="0"/>
              <a:t>abordez</a:t>
            </a:r>
            <a:r>
              <a:rPr lang="en-US" dirty="0" smtClean="0"/>
              <a:t> </a:t>
            </a:r>
            <a:r>
              <a:rPr lang="en-US" dirty="0" err="1" smtClean="0"/>
              <a:t>astăzi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6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60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29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1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9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7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5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D0BC4-6C5C-40ED-8C70-61685A1537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6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42F85-C705-8C28-EFBE-61B7369AF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C15BCB-14F5-3B9E-8F10-5D6A92A88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70C9EF-D4DC-A661-CDEA-B58F5E1F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CB7D-F6BB-4AD5-8983-3029CD62BC06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659603-2A80-CDE9-1552-DC38FC0B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326069-9FF0-C317-B4E1-BF0590BC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1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F70F2-1B75-0E91-A7FD-5042222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0EE926-FB4C-2129-AFE0-77298D88C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3B26A-C5AC-40F1-1377-BD64A9D9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C8A-7A65-4119-AFC3-C1753AA78C8F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9BE552-B67D-763B-E8F9-6AB1CAF6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C6C7C1-B239-78E4-07C4-AE242613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2818B26-188D-BF38-AEEE-DCDBF4C79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9F02C89-3662-5A7E-AD89-41C4EBAE2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1C0420-44AE-EB93-08CD-99BB0443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1A49-CED4-41C4-9E34-C4270E891586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57FE17-18D2-6073-DD01-72D045A6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34DDDB-FD99-5F5D-3FB2-57FBF1A5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0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7ECF1-1660-4F77-9F5A-2130E977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EBC810-A399-C0A9-A4C3-55880750B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5260F6-E5F7-D946-96A8-62BA1AE1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C29A-F251-48FF-8F4C-A38530884CA9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EBB5FA-164B-187A-9C12-81E2287A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A141CC-00D5-3D28-C076-E14EE69D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3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B359B-FB92-8496-DE75-2E990F0F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6B7F93-0308-8F75-43DA-8BBE273E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2AEA88-34D1-60F0-80D4-ECD1E59F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7A1F-F8DC-4143-A5B7-39184475F262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81F58-EA68-4A7E-D023-120E765B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7FEFD9-1226-E4EC-F173-88428D9D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5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A3B7D-4C3D-9A0C-DD96-CFFB22C1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43C3A-3A65-5120-DD2B-69B243334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340095-46BD-E777-88A0-24962CC02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EDBEFF-ABE2-72BC-E5C2-B747203A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49D8-16B0-400D-B773-0B916B8B4600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5EDE94-79B3-94D3-F3B2-5067114E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079B71-543B-5B2D-6C42-A29B5E78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67A81D-FC2F-086A-F74E-3156EEEF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6D176E-61C8-8E10-24A2-6AD04210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0D19EC-D45D-577C-A56F-7543FB3FB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0940C7-A496-EAB8-ABA7-EA2329526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6807AB-BF7C-477B-3EBE-21F7812C2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7DD984-7EDD-05AB-A130-F9E39363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D96-98AE-43A4-B7C6-EFDDDF354117}" type="datetime1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AA627E-4A6A-4A61-BB24-C76015C7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37F6777-27E3-3D69-E306-102124E1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E8647-9BAA-41BB-CD4C-A99AF23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91AB3E-028A-D743-2F8D-9446D589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92D2-B8E0-4520-A20D-EFCD3ABD0BED}" type="datetime1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CD8A4D-1026-E22E-590F-B7BC240C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2318EC-A44C-F32E-9BAE-80F68FB6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BF75764-56F8-49A0-41CA-55A0EFE2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79C7-5826-4AE8-989E-BB66121BFCDF}" type="datetime1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BB77FC2-EF2A-921D-FF6E-9AAF9F96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4B9AAB-0821-59F2-C4F3-6F7DC8F6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1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C7105-6D8B-D62D-D6FE-097C5432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331F65-D430-2225-A914-7C3A472A2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CF81F0-23BD-205E-509B-A7729DB98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223E42-2014-1D79-94B6-F59C3B66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D02B-4564-4A84-903F-949C5D588CE0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C2E98F-1A3B-C616-5C83-23FEE546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9D0117-AFBA-5D35-05E5-23BF1BAC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8FB59-F760-3ABF-39C9-DC0B654D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4A6E78-C81F-26AD-0D4D-6A79079E8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89D34F-F95C-188A-FF1C-F38C4DFD8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D79414-A4F1-8DE0-76DE-66605BE2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8135-CBEF-4C83-88C3-EC297DC6E11F}" type="datetime1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1C1A3-EB08-4A17-A088-827AB294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2360F9-F9B3-7DCD-9882-BC3BB4D9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0F81C-4900-6877-2B70-75151C3F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8EE9A7-853E-61DA-F751-78CBCCF3D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F4D97C-F07F-A676-7DC1-D5AB9927E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5556-A6A4-487B-8CFE-E7A8D6F5214E}" type="datetime1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B794E6-CE64-3E72-2B51-31B51DD5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5CC5A7-905D-4CC3-9CC2-5E74CC96D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AED0-80B5-41A1-8CAD-31BAA1835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hrq.gov/antibiotic-use/acute-care/improve/team-review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437" y="1286821"/>
            <a:ext cx="9144000" cy="2387600"/>
          </a:xfrm>
        </p:spPr>
        <p:txBody>
          <a:bodyPr>
            <a:normAutofit/>
          </a:bodyPr>
          <a:lstStyle/>
          <a:p>
            <a:r>
              <a:rPr lang="ro-RO" sz="5400" b="1" dirty="0" smtClean="0">
                <a:solidFill>
                  <a:srgbClr val="002060"/>
                </a:solidFill>
                <a:latin typeface="+mn-lt"/>
              </a:rPr>
              <a:t>Principii de utilizare </a:t>
            </a:r>
            <a:r>
              <a:rPr lang="ro-RO" sz="5400" b="1" dirty="0">
                <a:solidFill>
                  <a:srgbClr val="002060"/>
                </a:solidFill>
                <a:latin typeface="+mn-lt"/>
              </a:rPr>
              <a:t>rațională a preparatelor antibacteriene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681503"/>
            <a:ext cx="3408218" cy="2062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327" y="250703"/>
            <a:ext cx="2972141" cy="1167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8862" y="5712627"/>
            <a:ext cx="488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Babcine</a:t>
            </a:r>
            <a:r>
              <a:rPr lang="ro-RO" sz="2400" dirty="0">
                <a:solidFill>
                  <a:srgbClr val="002060"/>
                </a:solidFill>
              </a:rPr>
              <a:t>țchi Victoria, </a:t>
            </a:r>
          </a:p>
          <a:p>
            <a:r>
              <a:rPr lang="ro-RO" sz="2400" dirty="0">
                <a:solidFill>
                  <a:srgbClr val="002060"/>
                </a:solidFill>
              </a:rPr>
              <a:t>Medic farmacolog clinician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7822" t="9047" r="16138" b="35341"/>
          <a:stretch/>
        </p:blipFill>
        <p:spPr>
          <a:xfrm>
            <a:off x="622584" y="250703"/>
            <a:ext cx="784744" cy="934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7437" y="425792"/>
            <a:ext cx="3164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IMSP Spitalul Clinic Republican </a:t>
            </a:r>
          </a:p>
          <a:p>
            <a:pPr algn="ctr"/>
            <a:r>
              <a:rPr lang="ro-RO" sz="1600" b="1" dirty="0"/>
              <a:t>„Timofei Moșneaga” </a:t>
            </a:r>
            <a:endParaRPr lang="en-US" sz="1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"/>
    </mc:Choice>
    <mc:Fallback xmlns="">
      <p:transition spd="slow" advTm="287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Antibioterapie empirică adecvată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Tratamentul selectat afectează </a:t>
            </a:r>
            <a:r>
              <a:rPr lang="ro-RO" b="1" dirty="0"/>
              <a:t>toți potențialii </a:t>
            </a:r>
            <a:r>
              <a:rPr lang="ro-RO" dirty="0"/>
              <a:t>agenți infecțioși.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dirty="0"/>
              <a:t>S- au luat în considerare riscurile asociate apariției agenților patogeni </a:t>
            </a:r>
            <a:r>
              <a:rPr lang="ro-RO" b="1" dirty="0"/>
              <a:t>multirezistenți.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/>
              <a:t>Regimul</a:t>
            </a:r>
            <a:r>
              <a:rPr lang="en-US" b="1" dirty="0"/>
              <a:t> de </a:t>
            </a:r>
            <a:r>
              <a:rPr lang="en-US" b="1" dirty="0" err="1"/>
              <a:t>tratament</a:t>
            </a:r>
            <a:r>
              <a:rPr lang="en-US" b="1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prevină</a:t>
            </a:r>
            <a:r>
              <a:rPr lang="en-US" dirty="0"/>
              <a:t> </a:t>
            </a:r>
            <a:r>
              <a:rPr lang="en-US" dirty="0" err="1"/>
              <a:t>contribuția</a:t>
            </a:r>
            <a:r>
              <a:rPr lang="en-US" dirty="0"/>
              <a:t> la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tulpinilor</a:t>
            </a:r>
            <a:r>
              <a:rPr lang="en-US" dirty="0"/>
              <a:t> </a:t>
            </a:r>
            <a:r>
              <a:rPr lang="en-US" dirty="0" err="1"/>
              <a:t>rezistente</a:t>
            </a:r>
            <a:r>
              <a:rPr lang="en-US" dirty="0"/>
              <a:t> de </a:t>
            </a:r>
            <a:r>
              <a:rPr lang="en-US" dirty="0" err="1"/>
              <a:t>microorganisme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departamentului</a:t>
            </a:r>
            <a:r>
              <a:rPr lang="en-US" dirty="0"/>
              <a:t> medical.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76367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+mn-lt"/>
              </a:rPr>
              <a:t>Principiile generale în terapia cu antibiotice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507388"/>
              </p:ext>
            </p:extLst>
          </p:nvPr>
        </p:nvGraphicFramePr>
        <p:xfrm>
          <a:off x="800100" y="1474119"/>
          <a:ext cx="8289758" cy="4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xmlns="" id="{595DFDB7-26E6-097E-15A3-CAEFB5E4C688}"/>
              </a:ext>
            </a:extLst>
          </p:cNvPr>
          <p:cNvSpPr/>
          <p:nvPr/>
        </p:nvSpPr>
        <p:spPr>
          <a:xfrm>
            <a:off x="9275211" y="2038865"/>
            <a:ext cx="676726" cy="312625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501F8E-85B0-3E53-7B34-5FE0DDB8ED8D}"/>
              </a:ext>
            </a:extLst>
          </p:cNvPr>
          <p:cNvSpPr txBox="1"/>
          <p:nvPr/>
        </p:nvSpPr>
        <p:spPr>
          <a:xfrm>
            <a:off x="10137290" y="3371161"/>
            <a:ext cx="170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Prescrierea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9E921B9F-E900-4A61-B239-D9A0AABA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E921B9F-E900-4A61-B239-D9A0AABA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E921B9F-E900-4A61-B239-D9A0AABA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E921B9F-E900-4A61-B239-D9A0AABA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3E3C0329-D614-4EC5-9792-30F22901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3E3C0329-D614-4EC5-9792-30F22901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3E3C0329-D614-4EC5-9792-30F22901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3E3C0329-D614-4EC5-9792-30F229011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EB4A23F-88B4-4DD9-BCD3-0CF0F08F2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EB4A23F-88B4-4DD9-BCD3-0CF0F08F2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EB4A23F-88B4-4DD9-BCD3-0CF0F08F2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4EB4A23F-88B4-4DD9-BCD3-0CF0F08F2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DD74ACF8-9B2E-4F77-924B-DE55FF1E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DD74ACF8-9B2E-4F77-924B-DE55FF1E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D74ACF8-9B2E-4F77-924B-DE55FF1E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D74ACF8-9B2E-4F77-924B-DE55FF1E5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758" y="662781"/>
            <a:ext cx="11482137" cy="5126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I</a:t>
            </a:r>
            <a:r>
              <a:rPr lang="en-US" sz="1800" dirty="0" err="1"/>
              <a:t>dentificarea</a:t>
            </a:r>
            <a:r>
              <a:rPr lang="en-US" sz="1800" dirty="0"/>
              <a:t> </a:t>
            </a:r>
            <a:r>
              <a:rPr lang="ro-RO" sz="1800" dirty="0"/>
              <a:t>a</a:t>
            </a:r>
            <a:r>
              <a:rPr lang="en-US" sz="1800" dirty="0" err="1"/>
              <a:t>genților</a:t>
            </a:r>
            <a:r>
              <a:rPr lang="en-US" sz="1800" dirty="0"/>
              <a:t> </a:t>
            </a:r>
            <a:r>
              <a:rPr lang="ro-RO" sz="1800" dirty="0"/>
              <a:t>p</a:t>
            </a:r>
            <a:r>
              <a:rPr lang="en-US" sz="1800" dirty="0" err="1"/>
              <a:t>atogeni</a:t>
            </a:r>
            <a:r>
              <a:rPr lang="en-US" sz="1800" dirty="0"/>
              <a:t> </a:t>
            </a:r>
            <a:r>
              <a:rPr lang="ro-RO" sz="1800" dirty="0"/>
              <a:t>p</a:t>
            </a:r>
            <a:r>
              <a:rPr lang="en-US" sz="1800" dirty="0" err="1"/>
              <a:t>robabili</a:t>
            </a:r>
            <a:endParaRPr lang="ro-RO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Selectarea</a:t>
            </a:r>
            <a:r>
              <a:rPr lang="en-US" sz="1800" dirty="0"/>
              <a:t> </a:t>
            </a:r>
            <a:r>
              <a:rPr lang="ro-RO" sz="1800" dirty="0"/>
              <a:t>a</a:t>
            </a:r>
            <a:r>
              <a:rPr lang="en-US" sz="1800" dirty="0" err="1"/>
              <a:t>ntibioticelor</a:t>
            </a:r>
            <a:r>
              <a:rPr lang="en-US" sz="1800" dirty="0"/>
              <a:t> </a:t>
            </a:r>
            <a:r>
              <a:rPr lang="ro-RO" sz="1800" dirty="0"/>
              <a:t>p</a:t>
            </a:r>
            <a:r>
              <a:rPr lang="en-US" sz="1800" dirty="0" err="1"/>
              <a:t>otențial</a:t>
            </a:r>
            <a:r>
              <a:rPr lang="en-US" sz="1800" dirty="0"/>
              <a:t> </a:t>
            </a:r>
            <a:r>
              <a:rPr lang="ro-RO" sz="1800" dirty="0"/>
              <a:t>e</a:t>
            </a:r>
            <a:r>
              <a:rPr lang="en-US" sz="1800" dirty="0" err="1"/>
              <a:t>ficace</a:t>
            </a:r>
            <a:endParaRPr lang="ro-RO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Evaluarea</a:t>
            </a:r>
            <a:r>
              <a:rPr lang="en-US" sz="1800" dirty="0"/>
              <a:t> </a:t>
            </a:r>
            <a:r>
              <a:rPr lang="ro-RO" sz="1800" dirty="0"/>
              <a:t>c</a:t>
            </a:r>
            <a:r>
              <a:rPr lang="en-US" sz="1800" dirty="0" err="1"/>
              <a:t>apacității</a:t>
            </a:r>
            <a:r>
              <a:rPr lang="en-US" sz="1800" dirty="0"/>
              <a:t> </a:t>
            </a:r>
            <a:r>
              <a:rPr lang="ro-RO" sz="1800" dirty="0"/>
              <a:t>a</a:t>
            </a:r>
            <a:r>
              <a:rPr lang="en-US" sz="1800" dirty="0" err="1"/>
              <a:t>ntibioticelor</a:t>
            </a:r>
            <a:r>
              <a:rPr lang="en-US" sz="1800" dirty="0"/>
              <a:t> de a </a:t>
            </a:r>
            <a:r>
              <a:rPr lang="ro-RO" sz="1800" dirty="0"/>
              <a:t>a</a:t>
            </a:r>
            <a:r>
              <a:rPr lang="en-US" sz="1800" dirty="0"/>
              <a:t>tinge </a:t>
            </a:r>
            <a:r>
              <a:rPr lang="ro-RO" sz="1800" dirty="0"/>
              <a:t>c</a:t>
            </a:r>
            <a:r>
              <a:rPr lang="en-US" sz="1800" dirty="0" err="1"/>
              <a:t>oncentrații</a:t>
            </a:r>
            <a:r>
              <a:rPr lang="en-US" sz="1800" dirty="0"/>
              <a:t> </a:t>
            </a:r>
            <a:r>
              <a:rPr lang="ro-RO" sz="1800" dirty="0"/>
              <a:t>t</a:t>
            </a:r>
            <a:r>
              <a:rPr lang="en-US" sz="1800" dirty="0" err="1"/>
              <a:t>erapeutice</a:t>
            </a:r>
            <a:r>
              <a:rPr lang="ro-RO" sz="1800" dirty="0"/>
              <a:t> în focarul infecției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Evaluarea f</a:t>
            </a:r>
            <a:r>
              <a:rPr lang="en-US" sz="1800" dirty="0" err="1"/>
              <a:t>actorilor</a:t>
            </a:r>
            <a:r>
              <a:rPr lang="en-US" sz="1800" dirty="0"/>
              <a:t> </a:t>
            </a:r>
            <a:r>
              <a:rPr lang="ro-RO" sz="1800" dirty="0"/>
              <a:t>legați de pacient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Selectarea</a:t>
            </a:r>
            <a:r>
              <a:rPr lang="en-US" sz="1800" dirty="0"/>
              <a:t> </a:t>
            </a:r>
            <a:r>
              <a:rPr lang="ro-RO" sz="1800" dirty="0"/>
              <a:t>a</a:t>
            </a:r>
            <a:r>
              <a:rPr lang="en-US" sz="1800" dirty="0" err="1"/>
              <a:t>ntibioticelor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ro-RO" sz="1800" dirty="0"/>
              <a:t>f</a:t>
            </a:r>
            <a:r>
              <a:rPr lang="en-US" sz="1800" dirty="0" err="1"/>
              <a:t>uncție</a:t>
            </a:r>
            <a:r>
              <a:rPr lang="en-US" sz="1800" dirty="0"/>
              <a:t> de </a:t>
            </a:r>
            <a:r>
              <a:rPr lang="ro-RO" sz="1800" dirty="0"/>
              <a:t>s</a:t>
            </a:r>
            <a:r>
              <a:rPr lang="en-US" sz="1800" dirty="0" err="1"/>
              <a:t>everitatea</a:t>
            </a:r>
            <a:r>
              <a:rPr lang="en-US" sz="1800" dirty="0"/>
              <a:t> </a:t>
            </a:r>
            <a:r>
              <a:rPr lang="ro-RO" sz="1800" dirty="0"/>
              <a:t>i</a:t>
            </a:r>
            <a:r>
              <a:rPr lang="en-US" sz="1800" dirty="0" err="1"/>
              <a:t>nfecției</a:t>
            </a:r>
            <a:endParaRPr lang="ro-RO" sz="1800" dirty="0"/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Alegerea antibioticelor inofensive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Se preferă antibioticele cu un spectru antimicrobian mai îngust.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Selectarea AB cu cea mai optima calea de administrare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Selectarea AB potrivite pentru utilizarea treptată, menținând un echilibru optim între beneficii și riscuri.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Optăm pentru antibioticul cu cel mai eficient raport cost-eficiență dintre cele disponibile.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Se asigură disponibilitatea medicamentului necesar.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Evaluăm eficacitatea antibioticoterapiei prin monitorizarea simptomelor și semnelor clinice ale bolii la ziua a treia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Pasul următor implică necesitatea adoptării unei abordări combinate în administrarea antibioticelor.</a:t>
            </a:r>
          </a:p>
          <a:p>
            <a:pPr marL="514350" indent="-514350">
              <a:buFont typeface="+mj-lt"/>
              <a:buAutoNum type="arabicPeriod"/>
            </a:pPr>
            <a:r>
              <a:rPr lang="ro-RO" sz="1800" dirty="0"/>
              <a:t>Continuăm terapia sau, dacă este necesar, o ajustăm în funcție de evoluția pacientului</a:t>
            </a:r>
          </a:p>
          <a:p>
            <a:pPr marL="514350" indent="-514350">
              <a:buFont typeface="+mj-lt"/>
              <a:buAutoNum type="arabicPeriod"/>
            </a:pPr>
            <a:endParaRPr lang="ro-RO" sz="1800" dirty="0"/>
          </a:p>
          <a:p>
            <a:pPr marL="514350" indent="-514350">
              <a:buFont typeface="+mj-lt"/>
              <a:buAutoNum type="arabicPeriod"/>
            </a:pPr>
            <a:endParaRPr lang="ro-RO" sz="1800" dirty="0"/>
          </a:p>
          <a:p>
            <a:pPr marL="514350" indent="-514350">
              <a:buFont typeface="+mj-lt"/>
              <a:buAutoNum type="arabicPeriod"/>
            </a:pPr>
            <a:endParaRPr lang="ro-RO" sz="1800" dirty="0"/>
          </a:p>
          <a:p>
            <a:pPr marL="514350" indent="-514350" algn="r">
              <a:buFont typeface="+mj-lt"/>
              <a:buAutoNum type="arabicPeriod"/>
            </a:pPr>
            <a:endParaRPr lang="en-US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0B4613-C5B6-111A-8782-5001472C07C1}"/>
              </a:ext>
            </a:extLst>
          </p:cNvPr>
          <p:cNvSpPr txBox="1"/>
          <p:nvPr/>
        </p:nvSpPr>
        <p:spPr>
          <a:xfrm>
            <a:off x="4199182" y="6255637"/>
            <a:ext cx="7651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o-RO" sz="1600" i="1" dirty="0"/>
              <a:t>”</a:t>
            </a:r>
            <a:r>
              <a:rPr lang="ru-RU" sz="1600" i="1" dirty="0"/>
              <a:t>Организация антибактериальной терапии распространенных заболеваний</a:t>
            </a:r>
            <a:r>
              <a:rPr lang="ro-RO" sz="1600" i="1" dirty="0"/>
              <a:t>”  </a:t>
            </a:r>
            <a:r>
              <a:rPr lang="ru-RU" sz="1600" i="1" dirty="0"/>
              <a:t>С.В. Дьяченко, Е.В. </a:t>
            </a:r>
            <a:r>
              <a:rPr lang="ru-RU" sz="1600" i="1" dirty="0" err="1"/>
              <a:t>Слободенюк</a:t>
            </a:r>
            <a:r>
              <a:rPr lang="ru-RU" sz="1600" i="1" dirty="0"/>
              <a:t>, В.Г. Дьяченко </a:t>
            </a:r>
            <a:endParaRPr lang="ro-RO" sz="16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347" y="1169152"/>
            <a:ext cx="5610728" cy="5291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ro-RO" b="1" dirty="0"/>
              <a:t>1</a:t>
            </a:r>
            <a:r>
              <a:rPr lang="ro-RO" dirty="0"/>
              <a:t>. </a:t>
            </a:r>
            <a:r>
              <a:rPr lang="ro-RO" b="1" dirty="0"/>
              <a:t>I</a:t>
            </a:r>
            <a:r>
              <a:rPr lang="en-US" b="1" dirty="0" err="1"/>
              <a:t>dentificarea</a:t>
            </a:r>
            <a:r>
              <a:rPr lang="en-US" b="1" dirty="0"/>
              <a:t> </a:t>
            </a:r>
            <a:r>
              <a:rPr lang="ro-RO" b="1" dirty="0"/>
              <a:t>a</a:t>
            </a:r>
            <a:r>
              <a:rPr lang="en-US" b="1" dirty="0" err="1"/>
              <a:t>genților</a:t>
            </a:r>
            <a:r>
              <a:rPr lang="en-US" b="1" dirty="0"/>
              <a:t> </a:t>
            </a:r>
            <a:r>
              <a:rPr lang="ro-RO" b="1" dirty="0"/>
              <a:t>p</a:t>
            </a:r>
            <a:r>
              <a:rPr lang="en-US" b="1" dirty="0" err="1"/>
              <a:t>atogeni</a:t>
            </a:r>
            <a:r>
              <a:rPr lang="en-US" b="1" dirty="0"/>
              <a:t> </a:t>
            </a:r>
            <a:r>
              <a:rPr lang="ro-RO" b="1" dirty="0"/>
              <a:t>p</a:t>
            </a:r>
            <a:r>
              <a:rPr lang="en-US" b="1" dirty="0" err="1"/>
              <a:t>robabili</a:t>
            </a:r>
            <a:endParaRPr lang="ro-RO" b="1" dirty="0"/>
          </a:p>
          <a:p>
            <a:pPr marL="0" indent="0">
              <a:buNone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077595"/>
              </p:ext>
            </p:extLst>
          </p:nvPr>
        </p:nvGraphicFramePr>
        <p:xfrm>
          <a:off x="-292768" y="2109619"/>
          <a:ext cx="6862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0301" y="2075449"/>
            <a:ext cx="5666190" cy="44421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282" y="1036791"/>
            <a:ext cx="5402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/>
              <a:t>2</a:t>
            </a:r>
            <a:r>
              <a:rPr lang="ro-RO" sz="2800" dirty="0"/>
              <a:t>. </a:t>
            </a:r>
            <a:r>
              <a:rPr lang="en-US" sz="2800" b="1" dirty="0" err="1"/>
              <a:t>Selectarea</a:t>
            </a:r>
            <a:r>
              <a:rPr lang="en-US" sz="2800" b="1" dirty="0"/>
              <a:t> </a:t>
            </a:r>
            <a:r>
              <a:rPr lang="en-US" sz="2800" b="1" dirty="0" err="1"/>
              <a:t>antibioticelor</a:t>
            </a:r>
            <a:r>
              <a:rPr lang="en-US" sz="2800" b="1" dirty="0"/>
              <a:t> </a:t>
            </a:r>
            <a:r>
              <a:rPr lang="en-US" sz="2800" b="1" dirty="0" err="1"/>
              <a:t>potențial</a:t>
            </a:r>
            <a:r>
              <a:rPr lang="en-US" sz="2800" b="1" dirty="0"/>
              <a:t> </a:t>
            </a:r>
            <a:r>
              <a:rPr lang="en-US" sz="2800" b="1" dirty="0" err="1"/>
              <a:t>eficace</a:t>
            </a:r>
            <a:endParaRPr lang="en-US" sz="2800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454629"/>
              </p:ext>
            </p:extLst>
          </p:nvPr>
        </p:nvGraphicFramePr>
        <p:xfrm>
          <a:off x="397753" y="2184021"/>
          <a:ext cx="6862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111" y="2263147"/>
            <a:ext cx="5590783" cy="41930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414370"/>
              </p:ext>
            </p:extLst>
          </p:nvPr>
        </p:nvGraphicFramePr>
        <p:xfrm>
          <a:off x="248651" y="820237"/>
          <a:ext cx="11482137" cy="529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57549"/>
            <a:ext cx="11084859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Dozare 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599561"/>
              </p:ext>
            </p:extLst>
          </p:nvPr>
        </p:nvGraphicFramePr>
        <p:xfrm>
          <a:off x="3501425" y="1723711"/>
          <a:ext cx="83659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964" y="1882588"/>
            <a:ext cx="23801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dirty="0"/>
              <a:t>Antibioticile trebuie indicate în </a:t>
            </a:r>
            <a:r>
              <a:rPr lang="ro-RO" sz="2200" b="1" dirty="0"/>
              <a:t>dozele adecvate </a:t>
            </a:r>
            <a:r>
              <a:rPr lang="ro-RO" sz="2200" dirty="0"/>
              <a:t>(pentru o priză, 24 de ore, cură) și cu </a:t>
            </a:r>
            <a:r>
              <a:rPr lang="ro-RO" sz="2200" b="1" dirty="0"/>
              <a:t>regimul respectiv  </a:t>
            </a:r>
            <a:r>
              <a:rPr lang="ro-RO" sz="2200" dirty="0"/>
              <a:t>pentru a asigura concentrații terapeutice în țesuturi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59" y="244101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Durata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62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Erorile în antibioterapia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4846"/>
            <a:ext cx="5863225" cy="1280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Erorile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ro-RO" sz="2400" dirty="0"/>
              <a:t>antibioterapia </a:t>
            </a:r>
            <a:r>
              <a:rPr lang="en-US" sz="2400" dirty="0"/>
              <a:t>au </a:t>
            </a:r>
            <a:r>
              <a:rPr lang="ro-RO" sz="2400" dirty="0"/>
              <a:t>fost: </a:t>
            </a:r>
            <a:r>
              <a:rPr lang="en-US" sz="2400" dirty="0"/>
              <a:t> </a:t>
            </a:r>
            <a:r>
              <a:rPr lang="en-US" sz="2400" dirty="0" err="1"/>
              <a:t>sele</a:t>
            </a:r>
            <a:r>
              <a:rPr lang="ro-RO" sz="2400" dirty="0"/>
              <a:t>ctarea AB</a:t>
            </a:r>
            <a:r>
              <a:rPr lang="en-US" sz="2400" dirty="0"/>
              <a:t> (3,3%), </a:t>
            </a:r>
            <a:r>
              <a:rPr lang="en-US" sz="2400" dirty="0" err="1"/>
              <a:t>doza</a:t>
            </a:r>
            <a:r>
              <a:rPr lang="en-US" sz="2400" dirty="0"/>
              <a:t> (22%), </a:t>
            </a:r>
            <a:r>
              <a:rPr lang="en-US" sz="2400" dirty="0" err="1"/>
              <a:t>frecvența</a:t>
            </a:r>
            <a:r>
              <a:rPr lang="en-US" sz="2400" dirty="0"/>
              <a:t> (3%)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durata</a:t>
            </a:r>
            <a:r>
              <a:rPr lang="en-US" sz="2400" dirty="0"/>
              <a:t> (32%)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91" y="1825625"/>
            <a:ext cx="3531926" cy="12139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3688143"/>
            <a:ext cx="58632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/>
              <a:t>Studiile</a:t>
            </a:r>
            <a:r>
              <a:rPr lang="en-US" sz="2400" dirty="0"/>
              <a:t> au </a:t>
            </a:r>
            <a:r>
              <a:rPr lang="en-US" sz="2400" dirty="0" err="1"/>
              <a:t>arătat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antimicrobiene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spitale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adesea</a:t>
            </a:r>
            <a:r>
              <a:rPr lang="en-US" sz="2400" dirty="0"/>
              <a:t> </a:t>
            </a:r>
            <a:r>
              <a:rPr lang="en-US" sz="2400" dirty="0" err="1"/>
              <a:t>inadecvată</a:t>
            </a:r>
            <a:r>
              <a:rPr lang="en-US" sz="2400" dirty="0"/>
              <a:t>, </a:t>
            </a:r>
            <a:r>
              <a:rPr lang="en-US" sz="2400" dirty="0" err="1"/>
              <a:t>uneori</a:t>
            </a:r>
            <a:r>
              <a:rPr lang="en-US" sz="2400" dirty="0"/>
              <a:t> </a:t>
            </a:r>
            <a:r>
              <a:rPr lang="en-US" sz="2400" dirty="0" err="1"/>
              <a:t>până</a:t>
            </a:r>
            <a:r>
              <a:rPr lang="en-US" sz="2400" dirty="0"/>
              <a:t> la 50%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98" y="3308758"/>
            <a:ext cx="3371219" cy="13778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7591" y="494183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Aproximativ</a:t>
            </a:r>
            <a:r>
              <a:rPr lang="en-US" sz="2400" dirty="0"/>
              <a:t> 30,8%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erorile</a:t>
            </a:r>
            <a:r>
              <a:rPr lang="en-US" sz="2400" dirty="0"/>
              <a:t> de </a:t>
            </a:r>
            <a:r>
              <a:rPr lang="en-US" sz="2400" dirty="0" err="1"/>
              <a:t>prescriere</a:t>
            </a:r>
            <a:r>
              <a:rPr lang="en-US" sz="2400" dirty="0"/>
              <a:t> au </a:t>
            </a:r>
            <a:r>
              <a:rPr lang="en-US" sz="2400" dirty="0" err="1"/>
              <a:t>avut</a:t>
            </a:r>
            <a:r>
              <a:rPr lang="en-US" sz="2400" dirty="0"/>
              <a:t> </a:t>
            </a:r>
            <a:r>
              <a:rPr lang="en-US" sz="2400" dirty="0" err="1"/>
              <a:t>semnificație</a:t>
            </a:r>
            <a:r>
              <a:rPr lang="en-US" sz="2400" dirty="0"/>
              <a:t> </a:t>
            </a:r>
            <a:r>
              <a:rPr lang="en-US" sz="2400" dirty="0" err="1"/>
              <a:t>clinică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au </a:t>
            </a:r>
            <a:r>
              <a:rPr lang="en-US" sz="2400" dirty="0" err="1"/>
              <a:t>fost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frecvent</a:t>
            </a:r>
            <a:r>
              <a:rPr lang="en-US" sz="2400" dirty="0"/>
              <a:t> </a:t>
            </a:r>
            <a:r>
              <a:rPr lang="en-US" sz="2400" dirty="0" err="1"/>
              <a:t>asociate</a:t>
            </a:r>
            <a:r>
              <a:rPr lang="en-US" sz="2400" dirty="0"/>
              <a:t> cu </a:t>
            </a:r>
            <a:r>
              <a:rPr lang="en-US" sz="2400" dirty="0" err="1"/>
              <a:t>tratamentul</a:t>
            </a:r>
            <a:r>
              <a:rPr lang="en-US" sz="2400" dirty="0"/>
              <a:t> </a:t>
            </a:r>
            <a:r>
              <a:rPr lang="en-US" sz="2400" dirty="0" err="1"/>
              <a:t>antimicrobian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principal </a:t>
            </a:r>
            <a:r>
              <a:rPr lang="en-US" sz="2400" dirty="0" err="1"/>
              <a:t>datorită</a:t>
            </a:r>
            <a:r>
              <a:rPr lang="en-US" sz="2400" dirty="0"/>
              <a:t> </a:t>
            </a:r>
            <a:r>
              <a:rPr lang="en-US" sz="2400" dirty="0" err="1"/>
              <a:t>dozării</a:t>
            </a:r>
            <a:r>
              <a:rPr lang="en-US" sz="2400" dirty="0"/>
              <a:t> </a:t>
            </a:r>
            <a:r>
              <a:rPr lang="en-US" sz="2400" dirty="0" err="1"/>
              <a:t>incorecte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298" y="5152085"/>
            <a:ext cx="3577877" cy="990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10" y="926433"/>
            <a:ext cx="10567737" cy="1455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4</a:t>
            </a:r>
            <a:r>
              <a:rPr lang="ro-RO" sz="4400" dirty="0"/>
              <a:t>. </a:t>
            </a:r>
            <a:r>
              <a:rPr lang="ro-RO" dirty="0"/>
              <a:t>Evaluarea f</a:t>
            </a:r>
            <a:r>
              <a:rPr lang="en-US" dirty="0" err="1"/>
              <a:t>actorilor</a:t>
            </a:r>
            <a:r>
              <a:rPr lang="en-US" dirty="0"/>
              <a:t> </a:t>
            </a:r>
            <a:r>
              <a:rPr lang="ro-RO" dirty="0"/>
              <a:t>legați de pacient:  </a:t>
            </a:r>
            <a:r>
              <a:rPr lang="ro-RO" b="1" dirty="0"/>
              <a:t>vârstă, funcții hepatice și renale, sarcină</a:t>
            </a:r>
            <a:r>
              <a:rPr lang="ro-RO" dirty="0"/>
              <a:t> etc.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8012479"/>
              </p:ext>
            </p:extLst>
          </p:nvPr>
        </p:nvGraphicFramePr>
        <p:xfrm>
          <a:off x="461210" y="2104373"/>
          <a:ext cx="11510211" cy="459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41" y="894071"/>
            <a:ext cx="7001385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rațională</a:t>
            </a:r>
            <a:r>
              <a:rPr lang="en-US" b="1" dirty="0"/>
              <a:t> a </a:t>
            </a:r>
            <a:r>
              <a:rPr lang="en-US" b="1" dirty="0" err="1"/>
              <a:t>medicamentelor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situație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pacienții</a:t>
            </a:r>
            <a:r>
              <a:rPr lang="en-US" dirty="0"/>
              <a:t> </a:t>
            </a:r>
            <a:r>
              <a:rPr lang="en-US" dirty="0" err="1"/>
              <a:t>primesc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adecvate</a:t>
            </a:r>
            <a:r>
              <a:rPr lang="en-US" dirty="0"/>
              <a:t> </a:t>
            </a:r>
            <a:r>
              <a:rPr lang="en-US" dirty="0" err="1"/>
              <a:t>nevoilor</a:t>
            </a:r>
            <a:r>
              <a:rPr lang="en-US" dirty="0"/>
              <a:t> sale </a:t>
            </a:r>
            <a:r>
              <a:rPr lang="en-US" b="1" dirty="0" err="1"/>
              <a:t>clinice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b="1" dirty="0"/>
              <a:t>doze</a:t>
            </a:r>
            <a:r>
              <a:rPr lang="en-US" dirty="0"/>
              <a:t> care </a:t>
            </a:r>
            <a:r>
              <a:rPr lang="en-US" dirty="0" err="1"/>
              <a:t>corespund</a:t>
            </a:r>
            <a:r>
              <a:rPr lang="en-US" dirty="0"/>
              <a:t> </a:t>
            </a:r>
            <a:r>
              <a:rPr lang="en-US" dirty="0" err="1"/>
              <a:t>propriilor</a:t>
            </a:r>
            <a:r>
              <a:rPr lang="en-US" dirty="0"/>
              <a:t> </a:t>
            </a:r>
            <a:r>
              <a:rPr lang="en-US" dirty="0" err="1"/>
              <a:t>cerințe</a:t>
            </a:r>
            <a:r>
              <a:rPr lang="en-US" dirty="0"/>
              <a:t> </a:t>
            </a:r>
            <a:r>
              <a:rPr lang="en-US" dirty="0" err="1"/>
              <a:t>individuale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b="1" dirty="0" err="1"/>
              <a:t>perioadă</a:t>
            </a:r>
            <a:r>
              <a:rPr lang="en-US" dirty="0"/>
              <a:t> </a:t>
            </a:r>
            <a:r>
              <a:rPr lang="en-US" dirty="0" err="1"/>
              <a:t>adecvată</a:t>
            </a:r>
            <a:r>
              <a:rPr lang="en-US" dirty="0"/>
              <a:t> de </a:t>
            </a:r>
            <a:r>
              <a:rPr lang="en-US" b="1" dirty="0" err="1"/>
              <a:t>timp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b="1" dirty="0"/>
              <a:t>cost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comunitatea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ro-RO" dirty="0"/>
              <a:t> </a:t>
            </a:r>
            <a:r>
              <a:rPr lang="ro-RO" baseline="30000" dirty="0"/>
              <a:t>1</a:t>
            </a:r>
            <a:endParaRPr lang="ru-RU" baseline="3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9763" y="5853797"/>
            <a:ext cx="875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1</a:t>
            </a:r>
            <a:r>
              <a:rPr lang="ro-RO" i="1" dirty="0"/>
              <a:t>.</a:t>
            </a:r>
            <a:r>
              <a:rPr lang="en-US" i="1" dirty="0"/>
              <a:t>World Health Organization. Promoting Rational Use of Medicines: Core Components. Geneva: World Health Organization; 2002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10" y="2272145"/>
            <a:ext cx="4455404" cy="297326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5F94400-03ED-BB00-94B4-F4EEA45A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007" y="0"/>
            <a:ext cx="2307993" cy="9062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778" y="1013493"/>
            <a:ext cx="11710738" cy="8640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ro-RO" sz="11200" dirty="0"/>
              <a:t>6. Alegerea antibioticelor inofensive și luarea în considerare a posibilelor </a:t>
            </a:r>
            <a:r>
              <a:rPr lang="ro-RO" sz="11200" b="1" dirty="0"/>
              <a:t>reacțiilor adverse (RA)</a:t>
            </a:r>
          </a:p>
          <a:p>
            <a:pPr marL="0" indent="0">
              <a:buNone/>
            </a:pPr>
            <a:endParaRPr lang="ro-RO" sz="5100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855" y="1877511"/>
            <a:ext cx="6434373" cy="469173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17094" y="2339057"/>
            <a:ext cx="4612105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/>
              <a:t>AB provoaca un spectru larg de RA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en-US" sz="2400" b="1" dirty="0" err="1"/>
              <a:t>Conștientizarea</a:t>
            </a:r>
            <a:r>
              <a:rPr lang="en-US" sz="2400" dirty="0"/>
              <a:t> </a:t>
            </a:r>
            <a:r>
              <a:rPr lang="en-US" sz="2400" dirty="0" err="1"/>
              <a:t>posibilelor</a:t>
            </a:r>
            <a:r>
              <a:rPr lang="en-US" sz="2400" dirty="0"/>
              <a:t> </a:t>
            </a:r>
            <a:r>
              <a:rPr lang="ro-RO" sz="2400" dirty="0"/>
              <a:t>RA, monitorizarea lor.</a:t>
            </a:r>
          </a:p>
          <a:p>
            <a:r>
              <a:rPr lang="ro-RO" sz="2400" b="1" dirty="0"/>
              <a:t>S</a:t>
            </a:r>
            <a:r>
              <a:rPr lang="en-US" sz="2400" b="1" dirty="0" err="1"/>
              <a:t>trategii</a:t>
            </a:r>
            <a:r>
              <a:rPr lang="en-US" sz="2400" b="1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minimizarea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evitarea</a:t>
            </a:r>
            <a:r>
              <a:rPr lang="en-US" sz="2400" dirty="0"/>
              <a:t> </a:t>
            </a:r>
            <a:r>
              <a:rPr lang="ro-RO" sz="2400" dirty="0" smtClean="0"/>
              <a:t>RA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5" y="132348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326" y="2598457"/>
            <a:ext cx="11481906" cy="4056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O </a:t>
            </a:r>
            <a:r>
              <a:rPr lang="en-US" sz="2400" dirty="0" err="1"/>
              <a:t>abordare</a:t>
            </a:r>
            <a:r>
              <a:rPr lang="en-US" sz="2400" dirty="0"/>
              <a:t> </a:t>
            </a:r>
            <a:r>
              <a:rPr lang="en-US" sz="2400" dirty="0" err="1"/>
              <a:t>comună</a:t>
            </a:r>
            <a:r>
              <a:rPr lang="en-US" sz="2400" dirty="0"/>
              <a:t> </a:t>
            </a:r>
            <a:r>
              <a:rPr lang="ro-RO" sz="2400" dirty="0"/>
              <a:t>la inițierea tratamentului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agenților</a:t>
            </a:r>
            <a:r>
              <a:rPr lang="en-US" sz="2400" dirty="0"/>
              <a:t> </a:t>
            </a:r>
            <a:r>
              <a:rPr lang="en-US" sz="2400" dirty="0" err="1"/>
              <a:t>antimicrobieni</a:t>
            </a:r>
            <a:r>
              <a:rPr lang="en-US" sz="2400" dirty="0"/>
              <a:t> cu </a:t>
            </a:r>
            <a:r>
              <a:rPr lang="en-US" sz="2400" b="1" dirty="0" err="1"/>
              <a:t>spectru</a:t>
            </a:r>
            <a:r>
              <a:rPr lang="en-US" sz="2400" b="1" dirty="0"/>
              <a:t> </a:t>
            </a:r>
            <a:r>
              <a:rPr lang="en-US" sz="2400" b="1" dirty="0" err="1"/>
              <a:t>larg</a:t>
            </a:r>
            <a:r>
              <a:rPr lang="en-US" sz="2400" b="1" dirty="0"/>
              <a:t> ca </a:t>
            </a:r>
            <a:r>
              <a:rPr lang="en-US" sz="2400" b="1" dirty="0" err="1"/>
              <a:t>terapie</a:t>
            </a:r>
            <a:r>
              <a:rPr lang="en-US" sz="2400" b="1" dirty="0"/>
              <a:t> </a:t>
            </a:r>
            <a:r>
              <a:rPr lang="en-US" sz="2400" b="1" dirty="0" err="1"/>
              <a:t>empirică</a:t>
            </a:r>
            <a:r>
              <a:rPr lang="en-US" sz="2400" b="1" dirty="0"/>
              <a:t> </a:t>
            </a:r>
            <a:r>
              <a:rPr lang="en-US" sz="2400" b="1" dirty="0" err="1"/>
              <a:t>inițială</a:t>
            </a:r>
            <a:r>
              <a:rPr lang="ro-RO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După ce </a:t>
            </a:r>
            <a:r>
              <a:rPr lang="en-US" sz="2400" dirty="0" err="1"/>
              <a:t>rezultatele</a:t>
            </a:r>
            <a:r>
              <a:rPr lang="en-US" sz="2400" dirty="0"/>
              <a:t> </a:t>
            </a:r>
            <a:r>
              <a:rPr lang="en-US" sz="2400" dirty="0" err="1"/>
              <a:t>microbiologiei</a:t>
            </a:r>
            <a:r>
              <a:rPr lang="ro-RO" sz="2400" dirty="0"/>
              <a:t> a identificat patogenul și/sau datele de susceptibilitate antimicrobiană sunt disponibile, se recomandă </a:t>
            </a:r>
            <a:r>
              <a:rPr lang="ro-RO" sz="2400" b="1" dirty="0"/>
              <a:t>restrângerea spectrului de antibiotice</a:t>
            </a:r>
            <a:r>
              <a:rPr lang="ro-RO" sz="24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o-RO" sz="2400" dirty="0"/>
              <a:t>Aceasta este o componentă extrem de importantă a terapiei cu antibiotice, deoarece poate </a:t>
            </a:r>
            <a:r>
              <a:rPr lang="ro-RO" sz="2400" b="1" dirty="0"/>
              <a:t>reduce costul și toxicitatea și poate preveni apariția rezistenței antimicrobiene </a:t>
            </a:r>
            <a:r>
              <a:rPr lang="ro-RO" sz="2400" dirty="0"/>
              <a:t>în comunitate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64" y="5213353"/>
            <a:ext cx="3653468" cy="107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5590" y="1267060"/>
            <a:ext cx="98739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7. </a:t>
            </a:r>
            <a:r>
              <a:rPr lang="it-IT" sz="2800" dirty="0"/>
              <a:t>Se preferă antibioticele cu un spectru antimicrobian </a:t>
            </a:r>
            <a:r>
              <a:rPr lang="it-IT" sz="2800" b="1" dirty="0"/>
              <a:t>mai îngust.</a:t>
            </a:r>
          </a:p>
          <a:p>
            <a:endParaRPr lang="it-IT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688306" y="1940765"/>
            <a:ext cx="854242" cy="65185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4222"/>
              </p:ext>
            </p:extLst>
          </p:nvPr>
        </p:nvGraphicFramePr>
        <p:xfrm>
          <a:off x="745959" y="1304507"/>
          <a:ext cx="9565104" cy="504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83606552"/>
              </p:ext>
            </p:extLst>
          </p:nvPr>
        </p:nvGraphicFramePr>
        <p:xfrm>
          <a:off x="0" y="1325563"/>
          <a:ext cx="9442284" cy="511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0619" y="1047540"/>
            <a:ext cx="1971675" cy="5667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99" y="1552445"/>
            <a:ext cx="5396578" cy="3413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39" y="5611660"/>
            <a:ext cx="5447638" cy="93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46" y="906297"/>
            <a:ext cx="4196439" cy="592710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860950"/>
              </p:ext>
            </p:extLst>
          </p:nvPr>
        </p:nvGraphicFramePr>
        <p:xfrm>
          <a:off x="212557" y="1193214"/>
          <a:ext cx="11482137" cy="529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03" y="662782"/>
            <a:ext cx="11482137" cy="1654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ro-RO" dirty="0"/>
              <a:t>12</a:t>
            </a:r>
            <a:r>
              <a:rPr lang="ro-RO" sz="4400" dirty="0"/>
              <a:t>. </a:t>
            </a:r>
            <a:r>
              <a:rPr lang="ro-RO" dirty="0"/>
              <a:t>Evaluăm eficacitatea antibioticoterapiei prin monitorizarea simptomelor și semnelor clinice ale bolii la ziua a treia</a:t>
            </a:r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103180"/>
              </p:ext>
            </p:extLst>
          </p:nvPr>
        </p:nvGraphicFramePr>
        <p:xfrm>
          <a:off x="402860" y="2108954"/>
          <a:ext cx="11382275" cy="486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65" y="239865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621629"/>
              </p:ext>
            </p:extLst>
          </p:nvPr>
        </p:nvGraphicFramePr>
        <p:xfrm>
          <a:off x="412315" y="1846978"/>
          <a:ext cx="5387236" cy="43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22084744"/>
              </p:ext>
            </p:extLst>
          </p:nvPr>
        </p:nvGraphicFramePr>
        <p:xfrm>
          <a:off x="6096000" y="2041741"/>
          <a:ext cx="5365315" cy="393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82" y="14122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613876"/>
              </p:ext>
            </p:extLst>
          </p:nvPr>
        </p:nvGraphicFramePr>
        <p:xfrm>
          <a:off x="212560" y="1082842"/>
          <a:ext cx="6657471" cy="577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5570408"/>
              </p:ext>
            </p:extLst>
          </p:nvPr>
        </p:nvGraphicFramePr>
        <p:xfrm>
          <a:off x="7239003" y="1343865"/>
          <a:ext cx="4700338" cy="4449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47" y="0"/>
            <a:ext cx="10515600" cy="1325563"/>
          </a:xfrm>
        </p:spPr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Algoritmul prescrierii antibioticelor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776" y="609684"/>
            <a:ext cx="11482137" cy="2970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ro-RO" sz="3200" dirty="0"/>
              <a:t>14. </a:t>
            </a:r>
            <a:r>
              <a:rPr lang="ro-RO" sz="3200" b="1" dirty="0"/>
              <a:t>Continuăm</a:t>
            </a:r>
            <a:r>
              <a:rPr lang="ro-RO" sz="3200" dirty="0"/>
              <a:t> terapia sau, dacă este necesar, </a:t>
            </a:r>
            <a:r>
              <a:rPr lang="ro-RO" sz="3200" b="1" dirty="0"/>
              <a:t>o ajustăm</a:t>
            </a:r>
            <a:r>
              <a:rPr lang="ro-RO" sz="3200" dirty="0"/>
              <a:t> în funcție de evoluția pacientului</a:t>
            </a:r>
            <a:endParaRPr lang="ro-RO" sz="3800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514350" indent="-514350">
              <a:buFont typeface="+mj-lt"/>
              <a:buAutoNum type="arabicPeriod"/>
            </a:pP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3423666"/>
              </p:ext>
            </p:extLst>
          </p:nvPr>
        </p:nvGraphicFramePr>
        <p:xfrm>
          <a:off x="296775" y="1935247"/>
          <a:ext cx="11482137" cy="477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75" y="139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Tendințele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în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medicina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modernă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411" y="1449238"/>
            <a:ext cx="2613804" cy="1518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o-RO" altLang="ru-RU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Utilizarea </a:t>
            </a:r>
            <a:r>
              <a:rPr lang="ro-RO" alt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tehnoligiilor de înaltă performanță</a:t>
            </a:r>
            <a:r>
              <a:rPr lang="ru-RU" alt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2475" y="1449237"/>
            <a:ext cx="2613804" cy="1518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ru-RU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Metode </a:t>
            </a:r>
            <a:r>
              <a:rPr lang="ro-RO" alt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invazive</a:t>
            </a:r>
            <a:r>
              <a:rPr lang="ro-RO" altLang="ru-RU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diagnostic și tratament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6750" y="1449237"/>
            <a:ext cx="2613804" cy="1518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Creșterea numărului de </a:t>
            </a:r>
            <a:r>
              <a:rPr lang="pt-BR" b="1" dirty="0">
                <a:solidFill>
                  <a:schemeClr val="tx1"/>
                </a:solidFill>
              </a:rPr>
              <a:t>pacienți vârstnici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și cu comoribidități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2611" y="3248145"/>
            <a:ext cx="7786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Creșterea numărului de </a:t>
            </a:r>
            <a:r>
              <a:rPr lang="pt-BR" b="1" dirty="0"/>
              <a:t>infecții legate </a:t>
            </a:r>
            <a:r>
              <a:rPr lang="ro-RO" b="1" dirty="0"/>
              <a:t>cu acordarea </a:t>
            </a:r>
            <a:r>
              <a:rPr lang="pt-BR" b="1" dirty="0"/>
              <a:t>asistenț</a:t>
            </a:r>
            <a:r>
              <a:rPr lang="ro-RO" b="1" dirty="0"/>
              <a:t>ei</a:t>
            </a:r>
            <a:r>
              <a:rPr lang="pt-BR" b="1" dirty="0"/>
              <a:t> medical</a:t>
            </a:r>
            <a:r>
              <a:rPr lang="ro-RO" b="1" dirty="0"/>
              <a:t>e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0713" y="3875665"/>
            <a:ext cx="495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Creșterea consumului de </a:t>
            </a:r>
            <a:r>
              <a:rPr lang="ro-RO" dirty="0"/>
              <a:t>preparate antimicrobiene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49180" y="4503185"/>
            <a:ext cx="610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ro-RO" dirty="0"/>
              <a:t>frecvenței apăriției </a:t>
            </a:r>
            <a:r>
              <a:rPr lang="en-US" dirty="0"/>
              <a:t> </a:t>
            </a:r>
            <a:r>
              <a:rPr lang="en-US" b="1" dirty="0" err="1"/>
              <a:t>tulpinilor</a:t>
            </a:r>
            <a:r>
              <a:rPr lang="en-US" b="1" dirty="0"/>
              <a:t> </a:t>
            </a:r>
            <a:r>
              <a:rPr lang="en-US" b="1" dirty="0" err="1"/>
              <a:t>rezistente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antibiotice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7215" y="5130705"/>
            <a:ext cx="358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antib</a:t>
            </a:r>
            <a:r>
              <a:rPr lang="ro-RO" dirty="0"/>
              <a:t>acterian</a:t>
            </a:r>
            <a:r>
              <a:rPr lang="en-US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ro-RO" b="1" dirty="0"/>
              <a:t>agresiv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7347" y="5804475"/>
            <a:ext cx="11937304" cy="99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200" b="1" dirty="0">
                <a:solidFill>
                  <a:srgbClr val="FF0000"/>
                </a:solidFill>
              </a:rPr>
              <a:t>Rezultatul</a:t>
            </a:r>
            <a:r>
              <a:rPr lang="ro-RO" sz="2200" dirty="0">
                <a:solidFill>
                  <a:srgbClr val="FF0000"/>
                </a:solidFill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FF0000"/>
                </a:solidFill>
              </a:rPr>
              <a:t>scăderea eficacității antibioticelor;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200" dirty="0">
                <a:solidFill>
                  <a:srgbClr val="FF0000"/>
                </a:solidFill>
              </a:rPr>
              <a:t>costuri suplimentare pentru:  tratamentul, gestionarea complicatiilor, spitalizare și profilaxie.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035459" y="3068967"/>
            <a:ext cx="160523" cy="2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035462" y="3623835"/>
            <a:ext cx="160523" cy="2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035462" y="4262516"/>
            <a:ext cx="160523" cy="2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35461" y="4925906"/>
            <a:ext cx="160523" cy="2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035460" y="5553955"/>
            <a:ext cx="160523" cy="25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76367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+mn-lt"/>
              </a:rPr>
              <a:t>Principiile generale în terapia cu antibiotice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476256"/>
              </p:ext>
            </p:extLst>
          </p:nvPr>
        </p:nvGraphicFramePr>
        <p:xfrm>
          <a:off x="800100" y="1474119"/>
          <a:ext cx="8289758" cy="4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Evitarea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RO" sz="3600" b="1" dirty="0">
                <a:solidFill>
                  <a:srgbClr val="002060"/>
                </a:solidFill>
                <a:latin typeface="+mn-lt"/>
              </a:rPr>
              <a:t>administrării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antibioticelor</a:t>
            </a:r>
            <a:r>
              <a:rPr lang="ro-RO" sz="3600" b="1" dirty="0">
                <a:solidFill>
                  <a:srgbClr val="002060"/>
                </a:solidFill>
                <a:latin typeface="+mn-lt"/>
              </a:rPr>
              <a:t> în...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61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76367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+mn-lt"/>
              </a:rPr>
              <a:t>Principiile generale în terapia cu antibiotice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75107"/>
              </p:ext>
            </p:extLst>
          </p:nvPr>
        </p:nvGraphicFramePr>
        <p:xfrm>
          <a:off x="800100" y="1474119"/>
          <a:ext cx="8289758" cy="4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nformarea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și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RO" sz="3600" b="1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mplicarea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RO" sz="3600" b="1" dirty="0">
                <a:solidFill>
                  <a:srgbClr val="002060"/>
                </a:solidFill>
                <a:latin typeface="+mn-lt"/>
              </a:rPr>
              <a:t>p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acientului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Educația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antibioticel</a:t>
            </a:r>
            <a:r>
              <a:rPr lang="ro-RO" dirty="0"/>
              <a:t>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</a:t>
            </a:r>
            <a:r>
              <a:rPr lang="en-US" dirty="0" err="1"/>
              <a:t>Comunicare</a:t>
            </a:r>
            <a:r>
              <a:rPr lang="en-US" dirty="0"/>
              <a:t> </a:t>
            </a:r>
            <a:r>
              <a:rPr lang="en-US" dirty="0" err="1"/>
              <a:t>deschis</a:t>
            </a:r>
            <a:r>
              <a:rPr lang="ro-RO" dirty="0"/>
              <a:t>ă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raportarea</a:t>
            </a:r>
            <a:r>
              <a:rPr lang="en-US" dirty="0"/>
              <a:t>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secundare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</a:t>
            </a:r>
            <a:r>
              <a:rPr lang="en-US" dirty="0" err="1"/>
              <a:t>Consiliere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administrarea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automedicației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1" y="291689"/>
            <a:ext cx="8790322" cy="5480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775" y="5446676"/>
            <a:ext cx="4797795" cy="127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557358" y="193961"/>
            <a:ext cx="2367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002060"/>
                </a:solidFill>
              </a:rPr>
              <a:t>Riscuri legate de administrare a AB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9320" y="1325650"/>
            <a:ext cx="4259484" cy="644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9320" y="2399669"/>
            <a:ext cx="4259484" cy="644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9638" y="3481015"/>
            <a:ext cx="4259484" cy="415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9955" y="5001860"/>
            <a:ext cx="4259484" cy="476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12821" y="3183038"/>
            <a:ext cx="3997779" cy="81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Abordare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multidisciplinară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Abordarea</a:t>
            </a:r>
            <a:r>
              <a:rPr lang="en-US" b="1" dirty="0"/>
              <a:t> </a:t>
            </a:r>
            <a:r>
              <a:rPr lang="en-US" b="1" dirty="0" err="1"/>
              <a:t>multidisciplinară</a:t>
            </a:r>
            <a:r>
              <a:rPr lang="en-US" b="1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antibacterian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succesul</a:t>
            </a:r>
            <a:r>
              <a:rPr lang="en-US" dirty="0"/>
              <a:t> </a:t>
            </a:r>
            <a:r>
              <a:rPr lang="en-US" dirty="0" err="1" smtClean="0"/>
              <a:t>terapeutic</a:t>
            </a:r>
            <a:r>
              <a:rPr lang="en-US" dirty="0" smtClean="0"/>
              <a:t> </a:t>
            </a:r>
            <a:endParaRPr lang="ro-RO" dirty="0" smtClean="0"/>
          </a:p>
          <a:p>
            <a:r>
              <a:rPr lang="ro-RO" dirty="0" err="1"/>
              <a:t>P</a:t>
            </a:r>
            <a:r>
              <a:rPr lang="en-US" dirty="0" err="1" smtClean="0"/>
              <a:t>ermite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b="1" dirty="0" err="1"/>
              <a:t>evaluare</a:t>
            </a:r>
            <a:r>
              <a:rPr lang="en-US" b="1" dirty="0"/>
              <a:t> </a:t>
            </a:r>
            <a:r>
              <a:rPr lang="en-US" b="1" dirty="0" err="1"/>
              <a:t>comprehensivă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situației</a:t>
            </a:r>
            <a:r>
              <a:rPr lang="en-US" dirty="0"/>
              <a:t> </a:t>
            </a:r>
            <a:r>
              <a:rPr lang="en-US" dirty="0" err="1"/>
              <a:t>clinice</a:t>
            </a:r>
            <a:r>
              <a:rPr lang="en-US" dirty="0"/>
              <a:t>, </a:t>
            </a:r>
            <a:r>
              <a:rPr lang="en-US" dirty="0" err="1"/>
              <a:t>adaptând</a:t>
            </a:r>
            <a:r>
              <a:rPr lang="en-US" dirty="0"/>
              <a:t> </a:t>
            </a:r>
            <a:r>
              <a:rPr lang="en-US" dirty="0" err="1"/>
              <a:t>strategiile</a:t>
            </a:r>
            <a:r>
              <a:rPr lang="en-US" dirty="0"/>
              <a:t> </a:t>
            </a:r>
            <a:r>
              <a:rPr lang="en-US" dirty="0" err="1"/>
              <a:t>terapeutice</a:t>
            </a:r>
            <a:r>
              <a:rPr lang="en-US" dirty="0"/>
              <a:t> la </a:t>
            </a:r>
            <a:r>
              <a:rPr lang="en-US" dirty="0" err="1"/>
              <a:t>specificul</a:t>
            </a:r>
            <a:r>
              <a:rPr lang="en-US" dirty="0"/>
              <a:t> </a:t>
            </a:r>
            <a:r>
              <a:rPr lang="en-US" dirty="0" err="1"/>
              <a:t>infecției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b="1" dirty="0" err="1"/>
              <a:t>particularitățile</a:t>
            </a:r>
            <a:r>
              <a:rPr lang="en-US" b="1" dirty="0"/>
              <a:t> </a:t>
            </a:r>
            <a:r>
              <a:rPr lang="en-US" b="1" dirty="0" err="1"/>
              <a:t>individuale</a:t>
            </a:r>
            <a:r>
              <a:rPr lang="en-US" b="1" dirty="0"/>
              <a:t> ale </a:t>
            </a:r>
            <a:r>
              <a:rPr lang="en-US" b="1" dirty="0" err="1"/>
              <a:t>pacienților</a:t>
            </a:r>
            <a:r>
              <a:rPr lang="en-US" dirty="0"/>
              <a:t>. </a:t>
            </a:r>
            <a:endParaRPr lang="ro-RO" dirty="0" smtClean="0"/>
          </a:p>
          <a:p>
            <a:r>
              <a:rPr lang="en-US" dirty="0" err="1" smtClean="0"/>
              <a:t>Coordonarea</a:t>
            </a:r>
            <a:r>
              <a:rPr lang="en-US" dirty="0" smtClean="0"/>
              <a:t> </a:t>
            </a:r>
            <a:r>
              <a:rPr lang="en-US" dirty="0" err="1"/>
              <a:t>strânsă</a:t>
            </a:r>
            <a:r>
              <a:rPr lang="en-US" dirty="0"/>
              <a:t> </a:t>
            </a:r>
            <a:r>
              <a:rPr lang="en-US" dirty="0" err="1" smtClean="0"/>
              <a:t>asigură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integrată</a:t>
            </a:r>
            <a:r>
              <a:rPr lang="en-US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îmbunătățind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eficacitatea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tratamentului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și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minimizând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riscul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dezvoltării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rezistenței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bacteriene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80" y="1811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Optimizarea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utilizării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antibioticelor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o-RO" sz="3600" b="1" dirty="0">
                <a:solidFill>
                  <a:srgbClr val="002060"/>
                </a:solidFill>
                <a:latin typeface="+mn-lt"/>
              </a:rPr>
              <a:t>–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un</a:t>
            </a:r>
            <a:r>
              <a:rPr lang="ro-RO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echilibru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între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interesele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pacientului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și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cele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ale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societății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382" y="1639266"/>
            <a:ext cx="8271163" cy="50346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96292" y="2064326"/>
            <a:ext cx="2909453" cy="1745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400" dirty="0">
                <a:solidFill>
                  <a:schemeClr val="tx1"/>
                </a:solidFill>
              </a:rPr>
              <a:t>A</a:t>
            </a:r>
            <a:r>
              <a:rPr lang="it-IT" sz="2400" dirty="0">
                <a:solidFill>
                  <a:schemeClr val="tx1"/>
                </a:solidFill>
              </a:rPr>
              <a:t>ntibioticoterapie </a:t>
            </a:r>
            <a:r>
              <a:rPr lang="it-IT" sz="2400" b="1" dirty="0">
                <a:solidFill>
                  <a:schemeClr val="tx1"/>
                </a:solidFill>
              </a:rPr>
              <a:t>inadecvată</a:t>
            </a:r>
            <a:r>
              <a:rPr lang="it-IT" sz="2400" dirty="0">
                <a:solidFill>
                  <a:schemeClr val="tx1"/>
                </a:solidFill>
              </a:rPr>
              <a:t> asociată cu o </a:t>
            </a:r>
            <a:r>
              <a:rPr lang="it-IT" sz="2400" b="1" dirty="0">
                <a:solidFill>
                  <a:schemeClr val="tx1"/>
                </a:solidFill>
              </a:rPr>
              <a:t>mortalitate mai mare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2182" y="2064326"/>
            <a:ext cx="2909453" cy="17456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Utilizarea </a:t>
            </a:r>
            <a:r>
              <a:rPr lang="ro-RO" sz="2400" b="1" dirty="0">
                <a:solidFill>
                  <a:schemeClr val="tx1"/>
                </a:solidFill>
              </a:rPr>
              <a:t>necontrolată</a:t>
            </a:r>
            <a:r>
              <a:rPr lang="ro-RO" sz="2400" dirty="0">
                <a:solidFill>
                  <a:schemeClr val="tx1"/>
                </a:solidFill>
              </a:rPr>
              <a:t> a AB contribuie la </a:t>
            </a:r>
            <a:r>
              <a:rPr lang="ro-RO" sz="2400" b="1" dirty="0">
                <a:solidFill>
                  <a:schemeClr val="tx1"/>
                </a:solidFill>
              </a:rPr>
              <a:t>apăriția rezistenței AB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723" y="188541"/>
            <a:ext cx="10993676" cy="944989"/>
          </a:xfrm>
        </p:spPr>
        <p:txBody>
          <a:bodyPr>
            <a:normAutofit fontScale="90000"/>
          </a:bodyPr>
          <a:lstStyle/>
          <a:p>
            <a:r>
              <a:rPr lang="ro-MD" sz="3200" b="1" dirty="0" smtClean="0">
                <a:solidFill>
                  <a:srgbClr val="00297A"/>
                </a:solidFill>
              </a:rPr>
              <a:t/>
            </a:r>
            <a:br>
              <a:rPr lang="ro-MD" sz="3200" b="1" dirty="0" smtClean="0">
                <a:solidFill>
                  <a:srgbClr val="00297A"/>
                </a:solidFill>
              </a:rPr>
            </a:br>
            <a:r>
              <a:rPr lang="pt-BR" sz="4000" b="1" dirty="0">
                <a:solidFill>
                  <a:srgbClr val="00297A"/>
                </a:solidFill>
                <a:latin typeface="+mn-lt"/>
              </a:rPr>
              <a:t>4 Etape cheie ale luării deciziilor privind </a:t>
            </a:r>
            <a:br>
              <a:rPr lang="pt-BR" sz="4000" b="1" dirty="0">
                <a:solidFill>
                  <a:srgbClr val="00297A"/>
                </a:solidFill>
                <a:latin typeface="+mn-lt"/>
              </a:rPr>
            </a:br>
            <a:r>
              <a:rPr lang="pt-BR" sz="4000" b="1" dirty="0">
                <a:solidFill>
                  <a:srgbClr val="00297A"/>
                </a:solidFill>
                <a:latin typeface="+mn-lt"/>
              </a:rPr>
              <a:t>antibioticele</a:t>
            </a:r>
            <a:r>
              <a:rPr lang="pt-BR" sz="3200" b="1" dirty="0">
                <a:solidFill>
                  <a:srgbClr val="00297A"/>
                </a:solidFill>
              </a:rPr>
              <a:t/>
            </a:r>
            <a:br>
              <a:rPr lang="pt-BR" sz="3200" b="1" dirty="0">
                <a:solidFill>
                  <a:srgbClr val="00297A"/>
                </a:solidFill>
              </a:rPr>
            </a:br>
            <a:endParaRPr lang="en-US" sz="3200" dirty="0">
              <a:solidFill>
                <a:srgbClr val="00297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810" y="2213517"/>
            <a:ext cx="2711589" cy="276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81" y="1371248"/>
            <a:ext cx="6938109" cy="3734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281" y="5255082"/>
            <a:ext cx="6938109" cy="1040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92390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www.ahrq.gov/antibiotic-use/acute-care/improve/team-review.html</a:t>
            </a:r>
            <a:endParaRPr lang="ro-MD" sz="1200" dirty="0" smtClean="0"/>
          </a:p>
          <a:p>
            <a:endParaRPr lang="en-US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76367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+mn-lt"/>
              </a:rPr>
              <a:t>Principiile generale în terapia cu antibiotice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26178"/>
              </p:ext>
            </p:extLst>
          </p:nvPr>
        </p:nvGraphicFramePr>
        <p:xfrm>
          <a:off x="800100" y="1474119"/>
          <a:ext cx="8289758" cy="4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76367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+mn-lt"/>
              </a:rPr>
              <a:t>Principiile generale în terapia cu antibiotice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988609"/>
              </p:ext>
            </p:extLst>
          </p:nvPr>
        </p:nvGraphicFramePr>
        <p:xfrm>
          <a:off x="800100" y="1474119"/>
          <a:ext cx="8289758" cy="4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2C96F0E8-8048-43DE-8D7E-DB473986E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A553792-3455-45B7-A927-D8DBD0BA9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886D9FC-E5EE-4E92-8F30-B6D7EE05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833EFD-034B-42CE-92E9-1B58E219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BC38621-B7E8-45A6-9A4F-79138321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68AB8E2-E6ED-43AB-8438-7769ABD20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4C056F2-8902-4817-8243-72ADEE549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AC996D1-3713-4968-AC77-80220637F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30EC1EB-6D1B-4D61-99C0-F5AA6267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0E0215F8-7BE4-4DE5-9A75-974AB0121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BF8436F-AFC6-47F9-A388-21DD71E0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BF8436F-AFC6-47F9-A388-21DD71E0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BF8436F-AFC6-47F9-A388-21DD71E0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0BF8436F-AFC6-47F9-A388-21DD71E08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F8E67A9-501F-4A67-A276-993AA7C8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F8E67A9-501F-4A67-A276-993AA7C8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F8E67A9-501F-4A67-A276-993AA7C8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F8E67A9-501F-4A67-A276-993AA7C8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FE6B142-EC70-479D-81F2-3EE696D2A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BE2597BF-51BE-4B12-80DC-ACC714DFA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8D29FC5E-D52B-4D12-8122-A9799F40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29FC5E-D52B-4D12-8122-A9799F40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29FC5E-D52B-4D12-8122-A9799F40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8D29FC5E-D52B-4D12-8122-A9799F40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FB840F01-1074-4025-B6F1-7DC4BE321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B840F01-1074-4025-B6F1-7DC4BE321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B840F01-1074-4025-B6F1-7DC4BE321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B840F01-1074-4025-B6F1-7DC4BE321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63A9AD91-D15A-48C0-9709-513283D83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3A9AD91-D15A-48C0-9709-513283D83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3A9AD91-D15A-48C0-9709-513283D83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63A9AD91-D15A-48C0-9709-513283D83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F196F0C6-B1DF-4F98-BE93-84836EB58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F196F0C6-B1DF-4F98-BE93-84836EB58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F196F0C6-B1DF-4F98-BE93-84836EB58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F196F0C6-B1DF-4F98-BE93-84836EB58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B258E6F-A2C6-487B-BE68-4165ED51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768E3B2F-1181-445F-8A52-1E7FDD58A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479600"/>
              </p:ext>
            </p:extLst>
          </p:nvPr>
        </p:nvGraphicFramePr>
        <p:xfrm>
          <a:off x="2566584" y="300789"/>
          <a:ext cx="9878079" cy="583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0364" y="2143732"/>
            <a:ext cx="2703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antibioticelor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justificată</a:t>
            </a:r>
            <a:r>
              <a:rPr lang="en-US" sz="2400" dirty="0"/>
              <a:t> </a:t>
            </a:r>
            <a:r>
              <a:rPr lang="en-US" sz="2400" dirty="0" err="1"/>
              <a:t>doar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cazul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care </a:t>
            </a:r>
            <a:r>
              <a:rPr lang="en-US" sz="2400" b="1" dirty="0" err="1"/>
              <a:t>rezultatele</a:t>
            </a:r>
            <a:r>
              <a:rPr lang="en-US" sz="2400" b="1" dirty="0"/>
              <a:t> </a:t>
            </a:r>
            <a:r>
              <a:rPr lang="en-US" sz="2400" b="1" dirty="0" err="1"/>
              <a:t>clinice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 de </a:t>
            </a:r>
            <a:r>
              <a:rPr lang="en-US" sz="2400" b="1" dirty="0" err="1"/>
              <a:t>laborator</a:t>
            </a:r>
            <a:r>
              <a:rPr lang="en-US" sz="2400" b="1" dirty="0"/>
              <a:t> </a:t>
            </a:r>
            <a:r>
              <a:rPr lang="en-US" sz="2400" b="1" dirty="0" err="1"/>
              <a:t>susțin</a:t>
            </a:r>
            <a:r>
              <a:rPr lang="en-US" sz="2400" b="1" dirty="0"/>
              <a:t> </a:t>
            </a:r>
            <a:r>
              <a:rPr lang="en-US" sz="2400" b="1" dirty="0" err="1"/>
              <a:t>prezența</a:t>
            </a:r>
            <a:r>
              <a:rPr lang="en-US" sz="2400" b="1" dirty="0"/>
              <a:t> </a:t>
            </a:r>
            <a:r>
              <a:rPr lang="en-US" sz="2400" b="1" dirty="0" err="1"/>
              <a:t>unei</a:t>
            </a:r>
            <a:r>
              <a:rPr lang="en-US" sz="2400" b="1" dirty="0"/>
              <a:t> </a:t>
            </a:r>
            <a:r>
              <a:rPr lang="en-US" sz="2400" b="1" dirty="0" err="1"/>
              <a:t>infecții</a:t>
            </a:r>
            <a:r>
              <a:rPr lang="en-US" sz="2400" b="1" dirty="0"/>
              <a:t> </a:t>
            </a:r>
            <a:r>
              <a:rPr lang="en-US" sz="2400" b="1" dirty="0" err="1"/>
              <a:t>bacteriene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257" y="2030483"/>
            <a:ext cx="3547311" cy="38890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05" y="300789"/>
            <a:ext cx="49329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o-RO" sz="3600" b="1" dirty="0">
                <a:solidFill>
                  <a:srgbClr val="002060"/>
                </a:solidFill>
                <a:ea typeface="+mj-ea"/>
                <a:cs typeface="+mj-cs"/>
              </a:rPr>
              <a:t>Prezența infecției</a:t>
            </a:r>
            <a:endParaRPr lang="ru-RU" sz="36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706" y="1038894"/>
            <a:ext cx="3942347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+mn-lt"/>
              </a:rPr>
              <a:t>Terapia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empirică</a:t>
            </a:r>
            <a:r>
              <a:rPr lang="en-US" sz="3600" b="1" dirty="0">
                <a:latin typeface="+mn-lt"/>
              </a:rPr>
              <a:t/>
            </a:r>
            <a:br>
              <a:rPr lang="en-US" sz="3600" b="1" dirty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05" y="1885782"/>
            <a:ext cx="6043863" cy="3059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RO" sz="2400" dirty="0"/>
              <a:t>Determinarea </a:t>
            </a:r>
            <a:r>
              <a:rPr lang="ro-RO" sz="2400" b="1" dirty="0"/>
              <a:t>agentului patogen probabil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1" dirty="0"/>
              <a:t>Sensibilitatea</a:t>
            </a:r>
            <a:r>
              <a:rPr lang="it-IT" sz="2400" dirty="0"/>
              <a:t> </a:t>
            </a:r>
            <a:r>
              <a:rPr lang="ro-RO" sz="2400" dirty="0"/>
              <a:t>a</a:t>
            </a:r>
            <a:r>
              <a:rPr lang="it-IT" sz="2400" dirty="0"/>
              <a:t>gentului </a:t>
            </a:r>
            <a:r>
              <a:rPr lang="ro-RO" sz="2400" dirty="0"/>
              <a:t>p</a:t>
            </a:r>
            <a:r>
              <a:rPr lang="it-IT" sz="2400" dirty="0"/>
              <a:t>atogen la </a:t>
            </a:r>
            <a:r>
              <a:rPr lang="ro-RO" sz="2400" dirty="0"/>
              <a:t>a</a:t>
            </a:r>
            <a:r>
              <a:rPr lang="it-IT" sz="2400" dirty="0"/>
              <a:t>ntibiotic</a:t>
            </a:r>
            <a:endParaRPr lang="ro-RO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sz="2400" dirty="0"/>
              <a:t>Sensibilitatea locală la AB (spital)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sz="2400" dirty="0"/>
              <a:t>Concentrații terapeutice în focarul infecției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sz="2400" dirty="0"/>
              <a:t>Evitarea asociării antibioticelor cu </a:t>
            </a:r>
            <a:r>
              <a:rPr lang="ro-RO" sz="2400" b="1" dirty="0"/>
              <a:t>efecte adverse similare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05" y="300789"/>
            <a:ext cx="49329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o-RO" sz="3600" b="1" dirty="0">
                <a:solidFill>
                  <a:srgbClr val="002060"/>
                </a:solidFill>
                <a:ea typeface="+mj-ea"/>
                <a:cs typeface="+mj-cs"/>
              </a:rPr>
              <a:t>Prezența infecției</a:t>
            </a:r>
            <a:endParaRPr lang="ru-RU" sz="36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17893" y="1213451"/>
            <a:ext cx="3781928" cy="80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+mn-lt"/>
              </a:rPr>
              <a:t>Terapia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etiotropă</a:t>
            </a:r>
            <a:r>
              <a:rPr lang="en-US" sz="3200" b="1" dirty="0">
                <a:latin typeface="+mn-lt"/>
              </a:rPr>
              <a:t> </a:t>
            </a:r>
            <a:br>
              <a:rPr lang="en-US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9504" y="1789529"/>
            <a:ext cx="5085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/>
              <a:t>Te</a:t>
            </a:r>
            <a:r>
              <a:rPr lang="en-US" sz="2400" dirty="0" err="1"/>
              <a:t>rapia</a:t>
            </a:r>
            <a:r>
              <a:rPr lang="en-US" sz="2400" dirty="0"/>
              <a:t> </a:t>
            </a:r>
            <a:r>
              <a:rPr lang="en-US" sz="2400" dirty="0" err="1"/>
              <a:t>etiotropă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b="1" dirty="0" err="1"/>
              <a:t>utilizarea</a:t>
            </a:r>
            <a:r>
              <a:rPr lang="en-US" sz="2400" b="1" dirty="0"/>
              <a:t> </a:t>
            </a:r>
            <a:r>
              <a:rPr lang="en-US" sz="2400" b="1" dirty="0" err="1"/>
              <a:t>țintită</a:t>
            </a:r>
            <a:r>
              <a:rPr lang="en-US" sz="2400" b="1" dirty="0"/>
              <a:t> </a:t>
            </a:r>
            <a:r>
              <a:rPr lang="en-US" sz="2400" dirty="0"/>
              <a:t>a </a:t>
            </a:r>
            <a:r>
              <a:rPr lang="en-US" sz="2400" dirty="0" err="1"/>
              <a:t>medicamentelor</a:t>
            </a:r>
            <a:r>
              <a:rPr lang="en-US" sz="2400" dirty="0"/>
              <a:t> </a:t>
            </a:r>
            <a:r>
              <a:rPr lang="en-US" sz="2400" dirty="0" err="1"/>
              <a:t>antimicrobiene</a:t>
            </a:r>
            <a:r>
              <a:rPr lang="ru-RU" sz="2400" dirty="0"/>
              <a:t> </a:t>
            </a:r>
            <a:r>
              <a:rPr lang="en-US" sz="2400" dirty="0" err="1"/>
              <a:t>bazat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b="1" dirty="0" err="1"/>
              <a:t>izolarea</a:t>
            </a:r>
            <a:r>
              <a:rPr lang="en-US" sz="2400" b="1" dirty="0"/>
              <a:t> </a:t>
            </a:r>
            <a:r>
              <a:rPr lang="en-US" sz="2400" b="1" dirty="0" err="1"/>
              <a:t>agentului</a:t>
            </a:r>
            <a:r>
              <a:rPr lang="en-US" sz="2400" b="1" dirty="0"/>
              <a:t> </a:t>
            </a:r>
            <a:r>
              <a:rPr lang="ro-RO" sz="2400" b="1" dirty="0"/>
              <a:t>patogen</a:t>
            </a:r>
            <a:r>
              <a:rPr lang="en-US" sz="2400" b="1" dirty="0"/>
              <a:t> </a:t>
            </a:r>
            <a:r>
              <a:rPr lang="en-US" sz="2400" dirty="0"/>
              <a:t>d</a:t>
            </a:r>
            <a:r>
              <a:rPr lang="ro-RO" sz="2400" dirty="0"/>
              <a:t>in</a:t>
            </a:r>
            <a:r>
              <a:rPr lang="en-US" sz="2400" dirty="0"/>
              <a:t> </a:t>
            </a:r>
            <a:r>
              <a:rPr lang="en-US" sz="2400" dirty="0" err="1"/>
              <a:t>sursa</a:t>
            </a:r>
            <a:r>
              <a:rPr lang="en-US" sz="2400" dirty="0"/>
              <a:t> de </a:t>
            </a:r>
            <a:r>
              <a:rPr lang="en-US" sz="2400" dirty="0" err="1"/>
              <a:t>infectie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determinarea</a:t>
            </a:r>
            <a:r>
              <a:rPr lang="en-US" sz="2400" dirty="0"/>
              <a:t> </a:t>
            </a:r>
            <a:r>
              <a:rPr lang="en-US" sz="2400" dirty="0" err="1"/>
              <a:t>acestuia</a:t>
            </a:r>
            <a:r>
              <a:rPr lang="ru-RU" sz="2400" dirty="0"/>
              <a:t> </a:t>
            </a:r>
            <a:r>
              <a:rPr lang="en-US" sz="2400" b="1" dirty="0" err="1"/>
              <a:t>sensibilitate</a:t>
            </a:r>
            <a:r>
              <a:rPr lang="en-US" sz="2400" b="1" dirty="0"/>
              <a:t> la antibiotic</a:t>
            </a:r>
            <a:r>
              <a:rPr lang="ro-RO" sz="2400" dirty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11706" y="5078308"/>
            <a:ext cx="9847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dirty="0">
                <a:solidFill>
                  <a:srgbClr val="FF0000"/>
                </a:solidFill>
              </a:rPr>
              <a:t>La etapa inițierii AB terapiei (anticipând administrarea primei dozei de AB) se prelevează </a:t>
            </a:r>
            <a:r>
              <a:rPr lang="ro-MD" sz="2400" dirty="0">
                <a:solidFill>
                  <a:srgbClr val="FF0000"/>
                </a:solidFill>
              </a:rPr>
              <a:t>probe pentru testări microbiologice din locurile suspecte pentru infecție.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o-MD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5" y="5176525"/>
            <a:ext cx="1085832" cy="848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584" y="0"/>
            <a:ext cx="2307993" cy="906297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AED0-80B5-41A1-8CAD-31BAA1835C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2038</Words>
  <Application>Microsoft Office PowerPoint</Application>
  <PresentationFormat>Широкоэкранный</PresentationFormat>
  <Paragraphs>320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Тема Office</vt:lpstr>
      <vt:lpstr>Principii de utilizare rațională a preparatelor antibacteriene</vt:lpstr>
      <vt:lpstr>Презентация PowerPoint</vt:lpstr>
      <vt:lpstr>Tendințele în medicina modernă </vt:lpstr>
      <vt:lpstr>Optimizarea utilizării antibioticelor –un echilibru între interesele pacientului și cele ale societății</vt:lpstr>
      <vt:lpstr> 4 Etape cheie ale luării deciziilor privind  antibioticele </vt:lpstr>
      <vt:lpstr>Principiile generale în terapia cu antibiotice</vt:lpstr>
      <vt:lpstr>Principiile generale în terapia cu antibiotice</vt:lpstr>
      <vt:lpstr>Презентация PowerPoint</vt:lpstr>
      <vt:lpstr>Terapia empirică </vt:lpstr>
      <vt:lpstr>Antibioterapie empirică adecvată</vt:lpstr>
      <vt:lpstr>Principiile generale în terapia cu antibiotice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Dozare </vt:lpstr>
      <vt:lpstr>Durata</vt:lpstr>
      <vt:lpstr>Erorile în antibioterapia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Algoritmul prescrierii antibioticelor</vt:lpstr>
      <vt:lpstr>Principiile generale în terapia cu antibiotice</vt:lpstr>
      <vt:lpstr>Evitarea administrării antibioticelor în...  </vt:lpstr>
      <vt:lpstr>Principiile generale în terapia cu antibiotice</vt:lpstr>
      <vt:lpstr>Informarea și implicarea pacientului </vt:lpstr>
      <vt:lpstr>Презентация PowerPoint</vt:lpstr>
      <vt:lpstr>Abordare multidisciplinară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</dc:creator>
  <cp:lastModifiedBy>Presa</cp:lastModifiedBy>
  <cp:revision>288</cp:revision>
  <dcterms:created xsi:type="dcterms:W3CDTF">2023-10-27T12:41:16Z</dcterms:created>
  <dcterms:modified xsi:type="dcterms:W3CDTF">2023-11-23T07:53:35Z</dcterms:modified>
</cp:coreProperties>
</file>