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4"/>
  </p:notesMasterIdLst>
  <p:sldIdLst>
    <p:sldId id="257" r:id="rId2"/>
    <p:sldId id="264" r:id="rId3"/>
    <p:sldId id="265" r:id="rId4"/>
    <p:sldId id="266" r:id="rId5"/>
    <p:sldId id="268" r:id="rId6"/>
    <p:sldId id="284" r:id="rId7"/>
    <p:sldId id="285" r:id="rId8"/>
    <p:sldId id="286" r:id="rId9"/>
    <p:sldId id="287" r:id="rId10"/>
    <p:sldId id="267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8" r:id="rId19"/>
    <p:sldId id="299" r:id="rId20"/>
    <p:sldId id="296" r:id="rId21"/>
    <p:sldId id="300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B" initials="U" lastIdx="1" clrIdx="0">
    <p:extLst>
      <p:ext uri="{19B8F6BF-5375-455C-9EA6-DF929625EA0E}">
        <p15:presenceInfo xmlns="" xmlns:p15="http://schemas.microsoft.com/office/powerpoint/2012/main" userId="Victoria 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84504" autoAdjust="0"/>
  </p:normalViewPr>
  <p:slideViewPr>
    <p:cSldViewPr snapToGrid="0">
      <p:cViewPr varScale="1">
        <p:scale>
          <a:sx n="61" d="100"/>
          <a:sy n="61" d="100"/>
        </p:scale>
        <p:origin x="-10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E36AA-220B-414F-BAF4-C59117F48F47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BC4ACEC-C95C-4FB6-B2DF-E01AA21989E2}">
      <dgm:prSet phldrT="[Текст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+mn-lt"/>
            </a:rPr>
            <a:t>Se </a:t>
          </a:r>
          <a:r>
            <a:rPr lang="en-US" sz="2800" dirty="0" err="1" smtClean="0">
              <a:solidFill>
                <a:srgbClr val="FF0000"/>
              </a:solidFill>
              <a:latin typeface="+mn-lt"/>
            </a:rPr>
            <a:t>identifica</a:t>
          </a:r>
          <a:r>
            <a:rPr lang="en-US" sz="2800" dirty="0" smtClean="0">
              <a:solidFill>
                <a:srgbClr val="FF0000"/>
              </a:solidFill>
              <a:latin typeface="+mn-lt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+mn-lt"/>
            </a:rPr>
            <a:t>obligatoriu</a:t>
          </a:r>
          <a:r>
            <a:rPr lang="en-US" sz="2800" dirty="0" smtClean="0">
              <a:solidFill>
                <a:srgbClr val="FF0000"/>
              </a:solidFill>
              <a:latin typeface="+mn-lt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+mn-lt"/>
            </a:rPr>
            <a:t>pacientul</a:t>
          </a:r>
          <a:r>
            <a:rPr lang="en-US" sz="2800" dirty="0" smtClean="0">
              <a:solidFill>
                <a:srgbClr val="FF0000"/>
              </a:solidFill>
              <a:latin typeface="+mn-lt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+mn-lt"/>
            </a:rPr>
            <a:t>inainte</a:t>
          </a:r>
          <a:r>
            <a:rPr lang="en-US" sz="2800" dirty="0" smtClean="0">
              <a:solidFill>
                <a:srgbClr val="FF0000"/>
              </a:solidFill>
              <a:latin typeface="+mn-lt"/>
            </a:rPr>
            <a:t> de</a:t>
          </a:r>
          <a:r>
            <a:rPr lang="ro-RO" sz="2800" dirty="0" smtClean="0">
              <a:solidFill>
                <a:srgbClr val="FF0000"/>
              </a:solidFill>
              <a:latin typeface="+mn-lt"/>
            </a:rPr>
            <a:t>:</a:t>
          </a:r>
          <a:endParaRPr lang="ru-RU" sz="2800" dirty="0">
            <a:solidFill>
              <a:srgbClr val="FF0000"/>
            </a:solidFill>
            <a:latin typeface="+mn-lt"/>
          </a:endParaRPr>
        </a:p>
      </dgm:t>
    </dgm:pt>
    <dgm:pt modelId="{8C1E2848-A584-4E1F-9B38-65340B930F17}" type="parTrans" cxnId="{F2E60CC6-3C9F-456D-B3C6-0B2B398FC6A3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0453DB70-1FA7-49FC-B14F-26C10C248236}" type="sibTrans" cxnId="{F2E60CC6-3C9F-456D-B3C6-0B2B398FC6A3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8BC80064-6A36-4FA2-B04B-1E8B73950041}">
      <dgm:prSet phldrT="[Текст]" custT="1"/>
      <dgm:spPr/>
      <dgm:t>
        <a:bodyPr/>
        <a:lstStyle/>
        <a:p>
          <a:r>
            <a:rPr lang="en-US" sz="2800" dirty="0" err="1" smtClean="0">
              <a:latin typeface="+mn-lt"/>
            </a:rPr>
            <a:t>recoltarea</a:t>
          </a:r>
          <a:r>
            <a:rPr lang="en-US" sz="2800" dirty="0" smtClean="0">
              <a:latin typeface="+mn-lt"/>
            </a:rPr>
            <a:t> </a:t>
          </a:r>
          <a:r>
            <a:rPr lang="en-US" sz="2800" dirty="0" err="1" smtClean="0">
              <a:latin typeface="+mn-lt"/>
            </a:rPr>
            <a:t>unei</a:t>
          </a:r>
          <a:r>
            <a:rPr lang="en-US" sz="2800" dirty="0" smtClean="0">
              <a:latin typeface="+mn-lt"/>
            </a:rPr>
            <a:t> probe </a:t>
          </a:r>
          <a:r>
            <a:rPr lang="en-US" sz="2800" dirty="0" err="1" smtClean="0">
              <a:latin typeface="+mn-lt"/>
            </a:rPr>
            <a:t>biologice</a:t>
          </a:r>
          <a:r>
            <a:rPr lang="en-US" sz="2800" dirty="0" smtClean="0">
              <a:latin typeface="+mn-lt"/>
            </a:rPr>
            <a:t>;</a:t>
          </a:r>
          <a:endParaRPr lang="ru-RU" sz="2800" dirty="0">
            <a:latin typeface="+mn-lt"/>
          </a:endParaRPr>
        </a:p>
      </dgm:t>
    </dgm:pt>
    <dgm:pt modelId="{078AB2AF-A713-41D8-AB60-2237DDCD7B0B}" type="parTrans" cxnId="{55712896-42FA-4BE5-805F-AD687AC75CAA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73F1EA31-382B-409F-8E3E-88E37F787A2F}" type="sibTrans" cxnId="{55712896-42FA-4BE5-805F-AD687AC75CAA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A823B3D9-6D9B-49E3-B3B3-509AB41D4E12}">
      <dgm:prSet custT="1"/>
      <dgm:spPr/>
      <dgm:t>
        <a:bodyPr/>
        <a:lstStyle/>
        <a:p>
          <a:r>
            <a:rPr lang="en-US" sz="2800" smtClean="0">
              <a:latin typeface="+mn-lt"/>
            </a:rPr>
            <a:t>administrarea unui medicament sau transfuzie;</a:t>
          </a:r>
          <a:endParaRPr lang="en-US" sz="2800" dirty="0">
            <a:latin typeface="+mn-lt"/>
          </a:endParaRPr>
        </a:p>
      </dgm:t>
    </dgm:pt>
    <dgm:pt modelId="{7D4C0301-DF27-426B-980F-40D5F49A12F4}" type="parTrans" cxnId="{0F7B3591-B4E9-43E8-85B8-B89046E03F6C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71D0EE55-6F54-4C0F-AB0D-0C440720DEF8}" type="sibTrans" cxnId="{0F7B3591-B4E9-43E8-85B8-B89046E03F6C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669D6693-7F48-4E0B-822B-DE4826326BD5}">
      <dgm:prSet custT="1"/>
      <dgm:spPr/>
      <dgm:t>
        <a:bodyPr/>
        <a:lstStyle/>
        <a:p>
          <a:r>
            <a:rPr lang="en-US" sz="2800" smtClean="0">
              <a:latin typeface="+mn-lt"/>
            </a:rPr>
            <a:t>realizarea unei proceduri invazive;</a:t>
          </a:r>
          <a:endParaRPr lang="en-US" sz="2800" dirty="0">
            <a:latin typeface="+mn-lt"/>
          </a:endParaRPr>
        </a:p>
      </dgm:t>
    </dgm:pt>
    <dgm:pt modelId="{D037954C-BEB7-4FF7-9171-347FDDFB9DD2}" type="parTrans" cxnId="{AA04C899-5893-4CC1-885F-0D68A40A2442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A9305D65-9133-4B38-A77F-E02DC159CADB}" type="sibTrans" cxnId="{AA04C899-5893-4CC1-885F-0D68A40A2442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3DB9A8E2-D604-4313-99D2-FBFC3579E392}">
      <dgm:prSet custT="1"/>
      <dgm:spPr/>
      <dgm:t>
        <a:bodyPr/>
        <a:lstStyle/>
        <a:p>
          <a:r>
            <a:rPr lang="en-US" sz="2800" smtClean="0">
              <a:latin typeface="+mn-lt"/>
            </a:rPr>
            <a:t>realizarea unei interven</a:t>
          </a:r>
          <a:r>
            <a:rPr lang="ro-RO" sz="2800" smtClean="0">
              <a:latin typeface="+mn-lt"/>
            </a:rPr>
            <a:t>ț</a:t>
          </a:r>
          <a:r>
            <a:rPr lang="en-US" sz="2800" smtClean="0">
              <a:latin typeface="+mn-lt"/>
            </a:rPr>
            <a:t>ii chirurgicale;</a:t>
          </a:r>
          <a:endParaRPr lang="en-US" sz="2800" dirty="0">
            <a:latin typeface="+mn-lt"/>
          </a:endParaRPr>
        </a:p>
      </dgm:t>
    </dgm:pt>
    <dgm:pt modelId="{141F5CEC-AB30-4266-9827-AF1145DC5C21}" type="parTrans" cxnId="{94461BC8-03CF-47D7-8B95-6AD2DF3CC72C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802E3485-6651-4D31-BB67-6EA8A6C070D8}" type="sibTrans" cxnId="{94461BC8-03CF-47D7-8B95-6AD2DF3CC72C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E00A2A2D-B158-49F2-BF18-57810E0B57CE}">
      <dgm:prSet custT="1"/>
      <dgm:spPr/>
      <dgm:t>
        <a:bodyPr/>
        <a:lstStyle/>
        <a:p>
          <a:r>
            <a:rPr lang="en-US" sz="2800" smtClean="0">
              <a:latin typeface="+mn-lt"/>
            </a:rPr>
            <a:t>confirmarea unui deces;</a:t>
          </a:r>
          <a:endParaRPr lang="en-US" sz="2800" dirty="0">
            <a:latin typeface="+mn-lt"/>
          </a:endParaRPr>
        </a:p>
      </dgm:t>
    </dgm:pt>
    <dgm:pt modelId="{E4AA32C3-6E18-4189-888A-E4EB1CC5EC5E}" type="parTrans" cxnId="{D688BB9C-9D46-4AFB-A9AA-71575E552ABF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2931DBC8-B0D1-4B59-B2A0-29078F8B4CC8}" type="sibTrans" cxnId="{D688BB9C-9D46-4AFB-A9AA-71575E552ABF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FF0FDA8A-D7A4-4D95-A92C-124573EAB5C8}">
      <dgm:prSet custT="1"/>
      <dgm:spPr/>
      <dgm:t>
        <a:bodyPr/>
        <a:lstStyle/>
        <a:p>
          <a:r>
            <a:rPr lang="en-US" sz="2800" smtClean="0">
              <a:latin typeface="+mn-lt"/>
            </a:rPr>
            <a:t>transferul unui pacient at</a:t>
          </a:r>
          <a:r>
            <a:rPr lang="ro-RO" sz="2800" smtClean="0">
              <a:latin typeface="+mn-lt"/>
            </a:rPr>
            <a:t>â</a:t>
          </a:r>
          <a:r>
            <a:rPr lang="en-US" sz="2800" smtClean="0">
              <a:latin typeface="+mn-lt"/>
            </a:rPr>
            <a:t>t </a:t>
          </a:r>
          <a:r>
            <a:rPr lang="ro-RO" sz="2800" smtClean="0">
              <a:latin typeface="+mn-lt"/>
            </a:rPr>
            <a:t>î</a:t>
          </a:r>
          <a:r>
            <a:rPr lang="en-US" sz="2800" smtClean="0">
              <a:latin typeface="+mn-lt"/>
            </a:rPr>
            <a:t>n cadrul spitalului c</a:t>
          </a:r>
          <a:r>
            <a:rPr lang="ro-RO" sz="2800" smtClean="0">
              <a:latin typeface="+mn-lt"/>
            </a:rPr>
            <a:t>â</a:t>
          </a:r>
          <a:r>
            <a:rPr lang="en-US" sz="2800" smtClean="0">
              <a:latin typeface="+mn-lt"/>
            </a:rPr>
            <a:t>t </a:t>
          </a:r>
          <a:r>
            <a:rPr lang="ro-RO" sz="2800" smtClean="0">
              <a:latin typeface="+mn-lt"/>
            </a:rPr>
            <a:t>ș</a:t>
          </a:r>
          <a:r>
            <a:rPr lang="en-US" sz="2800" smtClean="0">
              <a:latin typeface="+mn-lt"/>
            </a:rPr>
            <a:t>i </a:t>
          </a:r>
          <a:r>
            <a:rPr lang="ro-RO" sz="2800" smtClean="0">
              <a:latin typeface="+mn-lt"/>
            </a:rPr>
            <a:t>î</a:t>
          </a:r>
          <a:r>
            <a:rPr lang="en-US" sz="2800" smtClean="0">
              <a:latin typeface="+mn-lt"/>
            </a:rPr>
            <a:t>n afara lui;</a:t>
          </a:r>
          <a:endParaRPr lang="en-US" sz="2800" dirty="0">
            <a:latin typeface="+mn-lt"/>
          </a:endParaRPr>
        </a:p>
      </dgm:t>
    </dgm:pt>
    <dgm:pt modelId="{1370245F-AD19-46F3-80EC-151FB4D879D9}" type="parTrans" cxnId="{0583E0B3-2495-4D8E-97DD-DD82FFA72461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A8EEA78F-193C-428E-B72F-96EA23D52526}" type="sibTrans" cxnId="{0583E0B3-2495-4D8E-97DD-DD82FFA72461}">
      <dgm:prSet/>
      <dgm:spPr/>
      <dgm:t>
        <a:bodyPr/>
        <a:lstStyle/>
        <a:p>
          <a:endParaRPr lang="ru-RU" sz="2800">
            <a:latin typeface="+mn-lt"/>
          </a:endParaRPr>
        </a:p>
      </dgm:t>
    </dgm:pt>
    <dgm:pt modelId="{B2828CBA-836E-4CA3-8EF2-3FE716D0B49E}" type="pres">
      <dgm:prSet presAssocID="{7BEE36AA-220B-414F-BAF4-C59117F48F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B30B83-815D-49E2-A422-7EB4F307EBB7}" type="pres">
      <dgm:prSet presAssocID="{5BC4ACEC-C95C-4FB6-B2DF-E01AA21989E2}" presName="linNode" presStyleCnt="0"/>
      <dgm:spPr/>
    </dgm:pt>
    <dgm:pt modelId="{5FFA4A97-8B3F-44FE-8E54-5DA59C3EA65E}" type="pres">
      <dgm:prSet presAssocID="{5BC4ACEC-C95C-4FB6-B2DF-E01AA21989E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E8622-DF57-4ACA-B1B3-913538F209F7}" type="pres">
      <dgm:prSet presAssocID="{5BC4ACEC-C95C-4FB6-B2DF-E01AA21989E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4BC031-1EBA-4C96-A0E3-072CD1110D48}" type="presOf" srcId="{5BC4ACEC-C95C-4FB6-B2DF-E01AA21989E2}" destId="{5FFA4A97-8B3F-44FE-8E54-5DA59C3EA65E}" srcOrd="0" destOrd="0" presId="urn:microsoft.com/office/officeart/2005/8/layout/vList5"/>
    <dgm:cxn modelId="{0583E0B3-2495-4D8E-97DD-DD82FFA72461}" srcId="{5BC4ACEC-C95C-4FB6-B2DF-E01AA21989E2}" destId="{FF0FDA8A-D7A4-4D95-A92C-124573EAB5C8}" srcOrd="5" destOrd="0" parTransId="{1370245F-AD19-46F3-80EC-151FB4D879D9}" sibTransId="{A8EEA78F-193C-428E-B72F-96EA23D52526}"/>
    <dgm:cxn modelId="{8E0D4E1D-8D4B-481A-862D-5CBDCFE9BFFC}" type="presOf" srcId="{FF0FDA8A-D7A4-4D95-A92C-124573EAB5C8}" destId="{09DE8622-DF57-4ACA-B1B3-913538F209F7}" srcOrd="0" destOrd="5" presId="urn:microsoft.com/office/officeart/2005/8/layout/vList5"/>
    <dgm:cxn modelId="{F2E60CC6-3C9F-456D-B3C6-0B2B398FC6A3}" srcId="{7BEE36AA-220B-414F-BAF4-C59117F48F47}" destId="{5BC4ACEC-C95C-4FB6-B2DF-E01AA21989E2}" srcOrd="0" destOrd="0" parTransId="{8C1E2848-A584-4E1F-9B38-65340B930F17}" sibTransId="{0453DB70-1FA7-49FC-B14F-26C10C248236}"/>
    <dgm:cxn modelId="{918CC08F-51F2-4FBC-A373-74C457FED799}" type="presOf" srcId="{A823B3D9-6D9B-49E3-B3B3-509AB41D4E12}" destId="{09DE8622-DF57-4ACA-B1B3-913538F209F7}" srcOrd="0" destOrd="1" presId="urn:microsoft.com/office/officeart/2005/8/layout/vList5"/>
    <dgm:cxn modelId="{94461BC8-03CF-47D7-8B95-6AD2DF3CC72C}" srcId="{5BC4ACEC-C95C-4FB6-B2DF-E01AA21989E2}" destId="{3DB9A8E2-D604-4313-99D2-FBFC3579E392}" srcOrd="3" destOrd="0" parTransId="{141F5CEC-AB30-4266-9827-AF1145DC5C21}" sibTransId="{802E3485-6651-4D31-BB67-6EA8A6C070D8}"/>
    <dgm:cxn modelId="{C4129BD1-99B0-48EA-A0CC-1AA1D2960B9F}" type="presOf" srcId="{3DB9A8E2-D604-4313-99D2-FBFC3579E392}" destId="{09DE8622-DF57-4ACA-B1B3-913538F209F7}" srcOrd="0" destOrd="3" presId="urn:microsoft.com/office/officeart/2005/8/layout/vList5"/>
    <dgm:cxn modelId="{CE59023B-58C7-4C6E-8D2E-3923689E40E3}" type="presOf" srcId="{7BEE36AA-220B-414F-BAF4-C59117F48F47}" destId="{B2828CBA-836E-4CA3-8EF2-3FE716D0B49E}" srcOrd="0" destOrd="0" presId="urn:microsoft.com/office/officeart/2005/8/layout/vList5"/>
    <dgm:cxn modelId="{BFCDBC6A-8E12-4513-979D-D048AE2D7E4B}" type="presOf" srcId="{E00A2A2D-B158-49F2-BF18-57810E0B57CE}" destId="{09DE8622-DF57-4ACA-B1B3-913538F209F7}" srcOrd="0" destOrd="4" presId="urn:microsoft.com/office/officeart/2005/8/layout/vList5"/>
    <dgm:cxn modelId="{D688BB9C-9D46-4AFB-A9AA-71575E552ABF}" srcId="{5BC4ACEC-C95C-4FB6-B2DF-E01AA21989E2}" destId="{E00A2A2D-B158-49F2-BF18-57810E0B57CE}" srcOrd="4" destOrd="0" parTransId="{E4AA32C3-6E18-4189-888A-E4EB1CC5EC5E}" sibTransId="{2931DBC8-B0D1-4B59-B2A0-29078F8B4CC8}"/>
    <dgm:cxn modelId="{55712896-42FA-4BE5-805F-AD687AC75CAA}" srcId="{5BC4ACEC-C95C-4FB6-B2DF-E01AA21989E2}" destId="{8BC80064-6A36-4FA2-B04B-1E8B73950041}" srcOrd="0" destOrd="0" parTransId="{078AB2AF-A713-41D8-AB60-2237DDCD7B0B}" sibTransId="{73F1EA31-382B-409F-8E3E-88E37F787A2F}"/>
    <dgm:cxn modelId="{3CFA03A5-0479-482C-9D3B-0E51BD5D2CA8}" type="presOf" srcId="{8BC80064-6A36-4FA2-B04B-1E8B73950041}" destId="{09DE8622-DF57-4ACA-B1B3-913538F209F7}" srcOrd="0" destOrd="0" presId="urn:microsoft.com/office/officeart/2005/8/layout/vList5"/>
    <dgm:cxn modelId="{8FE7567C-FAE6-430E-9AEA-4D992B981792}" type="presOf" srcId="{669D6693-7F48-4E0B-822B-DE4826326BD5}" destId="{09DE8622-DF57-4ACA-B1B3-913538F209F7}" srcOrd="0" destOrd="2" presId="urn:microsoft.com/office/officeart/2005/8/layout/vList5"/>
    <dgm:cxn modelId="{AA04C899-5893-4CC1-885F-0D68A40A2442}" srcId="{5BC4ACEC-C95C-4FB6-B2DF-E01AA21989E2}" destId="{669D6693-7F48-4E0B-822B-DE4826326BD5}" srcOrd="2" destOrd="0" parTransId="{D037954C-BEB7-4FF7-9171-347FDDFB9DD2}" sibTransId="{A9305D65-9133-4B38-A77F-E02DC159CADB}"/>
    <dgm:cxn modelId="{0F7B3591-B4E9-43E8-85B8-B89046E03F6C}" srcId="{5BC4ACEC-C95C-4FB6-B2DF-E01AA21989E2}" destId="{A823B3D9-6D9B-49E3-B3B3-509AB41D4E12}" srcOrd="1" destOrd="0" parTransId="{7D4C0301-DF27-426B-980F-40D5F49A12F4}" sibTransId="{71D0EE55-6F54-4C0F-AB0D-0C440720DEF8}"/>
    <dgm:cxn modelId="{0E76AFDB-BDCE-4EDB-B95B-7605F9E6AF9D}" type="presParOf" srcId="{B2828CBA-836E-4CA3-8EF2-3FE716D0B49E}" destId="{7FB30B83-815D-49E2-A422-7EB4F307EBB7}" srcOrd="0" destOrd="0" presId="urn:microsoft.com/office/officeart/2005/8/layout/vList5"/>
    <dgm:cxn modelId="{B6FF1BE8-8BA5-4F61-B7FE-D4104448EE6E}" type="presParOf" srcId="{7FB30B83-815D-49E2-A422-7EB4F307EBB7}" destId="{5FFA4A97-8B3F-44FE-8E54-5DA59C3EA65E}" srcOrd="0" destOrd="0" presId="urn:microsoft.com/office/officeart/2005/8/layout/vList5"/>
    <dgm:cxn modelId="{1C0965FE-A14D-4BF3-98B3-D6441F1F917D}" type="presParOf" srcId="{7FB30B83-815D-49E2-A422-7EB4F307EBB7}" destId="{09DE8622-DF57-4ACA-B1B3-913538F209F7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59E2A-74BA-4263-B02D-0C2833B441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06161ED-056E-4D8F-A46F-E536E5792DA3}">
      <dgm:prSet custT="1"/>
      <dgm:spPr/>
      <dgm:t>
        <a:bodyPr/>
        <a:lstStyle/>
        <a:p>
          <a:pPr rtl="0"/>
          <a:r>
            <a:rPr lang="en-US" sz="1800" b="1" dirty="0" err="1" smtClean="0"/>
            <a:t>Lipsa</a:t>
          </a:r>
          <a:r>
            <a:rPr lang="en-US" sz="1800" b="1" dirty="0" smtClean="0"/>
            <a:t> </a:t>
          </a:r>
          <a:r>
            <a:rPr lang="en-US" sz="1800" b="1" dirty="0" err="1" smtClean="0"/>
            <a:t>identific</a:t>
          </a:r>
          <a:r>
            <a:rPr lang="ro-RO" sz="1800" b="1" dirty="0" smtClean="0"/>
            <a:t>ă</a:t>
          </a:r>
          <a:r>
            <a:rPr lang="en-US" sz="1800" b="1" dirty="0" err="1" smtClean="0"/>
            <a:t>rii</a:t>
          </a:r>
          <a:r>
            <a:rPr lang="en-US" sz="1800" b="1" dirty="0" smtClean="0"/>
            <a:t> </a:t>
          </a:r>
          <a:r>
            <a:rPr lang="en-US" sz="1800" dirty="0" smtClean="0"/>
            <a:t>la </a:t>
          </a:r>
          <a:r>
            <a:rPr lang="en-US" sz="1800" dirty="0" err="1" smtClean="0"/>
            <a:t>internarea</a:t>
          </a:r>
          <a:r>
            <a:rPr lang="en-US" sz="1800" dirty="0" smtClean="0"/>
            <a:t> </a:t>
          </a:r>
          <a:r>
            <a:rPr lang="en-US" sz="1800" dirty="0" err="1" smtClean="0"/>
            <a:t>pacientului</a:t>
          </a:r>
          <a:r>
            <a:rPr lang="en-US" sz="1800" dirty="0" smtClean="0"/>
            <a:t>, </a:t>
          </a:r>
          <a:r>
            <a:rPr lang="en-US" sz="1800" dirty="0" err="1" smtClean="0"/>
            <a:t>absen</a:t>
          </a:r>
          <a:r>
            <a:rPr lang="ro-RO" sz="1800" dirty="0" smtClean="0"/>
            <a:t>ț</a:t>
          </a:r>
          <a:r>
            <a:rPr lang="en-US" sz="1800" dirty="0" smtClean="0"/>
            <a:t>a </a:t>
          </a:r>
          <a:r>
            <a:rPr lang="en-US" sz="1800" dirty="0" err="1" smtClean="0"/>
            <a:t>brățării</a:t>
          </a:r>
          <a:r>
            <a:rPr lang="en-US" sz="1800" dirty="0" smtClean="0"/>
            <a:t> de </a:t>
          </a:r>
          <a:r>
            <a:rPr lang="en-US" sz="1800" dirty="0" err="1" smtClean="0"/>
            <a:t>identificare</a:t>
          </a:r>
          <a:endParaRPr lang="ru-RU" sz="1800" dirty="0"/>
        </a:p>
      </dgm:t>
    </dgm:pt>
    <dgm:pt modelId="{A9FAEAC2-01CD-4D07-9B82-20A8ED6D83E8}" type="parTrans" cxnId="{E511A725-A6D4-44FF-8036-F1D11B2BFFF1}">
      <dgm:prSet/>
      <dgm:spPr/>
      <dgm:t>
        <a:bodyPr/>
        <a:lstStyle/>
        <a:p>
          <a:endParaRPr lang="ru-RU" sz="1800"/>
        </a:p>
      </dgm:t>
    </dgm:pt>
    <dgm:pt modelId="{AF66C775-FF25-43DC-BD15-B2876A2FB3C5}" type="sibTrans" cxnId="{E511A725-A6D4-44FF-8036-F1D11B2BFFF1}">
      <dgm:prSet/>
      <dgm:spPr/>
      <dgm:t>
        <a:bodyPr/>
        <a:lstStyle/>
        <a:p>
          <a:endParaRPr lang="ru-RU" sz="1800"/>
        </a:p>
      </dgm:t>
    </dgm:pt>
    <dgm:pt modelId="{96341C8E-3F04-4D2C-AAC6-DEBED79CA508}">
      <dgm:prSet custT="1"/>
      <dgm:spPr/>
      <dgm:t>
        <a:bodyPr/>
        <a:lstStyle/>
        <a:p>
          <a:pPr rtl="0"/>
          <a:r>
            <a:rPr lang="en-US" sz="1800" dirty="0" err="1" smtClean="0"/>
            <a:t>Inscrip</a:t>
          </a:r>
          <a:r>
            <a:rPr lang="ro-RO" sz="1800" dirty="0" smtClean="0"/>
            <a:t>ț</a:t>
          </a:r>
          <a:r>
            <a:rPr lang="en-US" sz="1800" dirty="0" err="1" smtClean="0"/>
            <a:t>ionarea</a:t>
          </a:r>
          <a:r>
            <a:rPr lang="en-US" sz="1800" dirty="0" smtClean="0"/>
            <a:t> </a:t>
          </a:r>
          <a:r>
            <a:rPr lang="en-US" sz="1800" dirty="0" err="1" smtClean="0"/>
            <a:t>pe</a:t>
          </a:r>
          <a:r>
            <a:rPr lang="en-US" sz="1800" dirty="0" smtClean="0"/>
            <a:t> bra</a:t>
          </a:r>
          <a:r>
            <a:rPr lang="ro-RO" sz="1800" dirty="0" smtClean="0"/>
            <a:t>ț</a:t>
          </a:r>
          <a:r>
            <a:rPr lang="en-US" sz="1800" dirty="0" err="1" smtClean="0"/>
            <a:t>ar</a:t>
          </a:r>
          <a:r>
            <a:rPr lang="ro-RO" sz="1800" dirty="0" smtClean="0"/>
            <a:t>ă</a:t>
          </a:r>
          <a:r>
            <a:rPr lang="en-US" sz="1800" dirty="0" smtClean="0"/>
            <a:t>/</a:t>
          </a:r>
          <a:r>
            <a:rPr lang="ro-RO" sz="1800" dirty="0" smtClean="0"/>
            <a:t>fișă</a:t>
          </a:r>
          <a:r>
            <a:rPr lang="en-US" sz="1800" dirty="0" smtClean="0"/>
            <a:t> de </a:t>
          </a:r>
          <a:r>
            <a:rPr lang="en-US" sz="1800" b="1" dirty="0" smtClean="0"/>
            <a:t>date incomplete</a:t>
          </a:r>
          <a:r>
            <a:rPr lang="en-US" sz="1800" dirty="0" smtClean="0"/>
            <a:t>, de </a:t>
          </a:r>
          <a:r>
            <a:rPr lang="en-US" sz="1800" dirty="0" err="1" smtClean="0"/>
            <a:t>proast</a:t>
          </a:r>
          <a:r>
            <a:rPr lang="ro-RO" sz="1800" dirty="0" smtClean="0"/>
            <a:t>ă</a:t>
          </a:r>
          <a:r>
            <a:rPr lang="en-US" sz="1800" dirty="0" smtClean="0"/>
            <a:t> </a:t>
          </a:r>
          <a:r>
            <a:rPr lang="en-US" sz="1800" dirty="0" err="1" smtClean="0"/>
            <a:t>calitate</a:t>
          </a:r>
          <a:r>
            <a:rPr lang="en-US" sz="1800" dirty="0" smtClean="0"/>
            <a:t> </a:t>
          </a:r>
          <a:r>
            <a:rPr lang="en-US" sz="1800" dirty="0" err="1" smtClean="0"/>
            <a:t>sau</a:t>
          </a:r>
          <a:r>
            <a:rPr lang="en-US" sz="1800" dirty="0" smtClean="0"/>
            <a:t> </a:t>
          </a:r>
          <a:r>
            <a:rPr lang="en-US" sz="1800" dirty="0" err="1" smtClean="0"/>
            <a:t>gre</a:t>
          </a:r>
          <a:r>
            <a:rPr lang="ro-RO" sz="1800" dirty="0" smtClean="0"/>
            <a:t>ș</a:t>
          </a:r>
          <a:r>
            <a:rPr lang="en-US" sz="1800" dirty="0" err="1" smtClean="0"/>
            <a:t>ite</a:t>
          </a:r>
          <a:r>
            <a:rPr lang="en-US" sz="1800" dirty="0" smtClean="0"/>
            <a:t>;</a:t>
          </a:r>
          <a:endParaRPr lang="ru-RU" sz="1800" dirty="0"/>
        </a:p>
      </dgm:t>
    </dgm:pt>
    <dgm:pt modelId="{269BF10E-6D36-4D38-8783-5F8B41C1A606}" type="parTrans" cxnId="{A850DECF-14DA-413F-B67A-203469C69A67}">
      <dgm:prSet/>
      <dgm:spPr/>
      <dgm:t>
        <a:bodyPr/>
        <a:lstStyle/>
        <a:p>
          <a:endParaRPr lang="ru-RU" sz="1800"/>
        </a:p>
      </dgm:t>
    </dgm:pt>
    <dgm:pt modelId="{146D659D-0D23-4887-ADA2-C86D4760EC13}" type="sibTrans" cxnId="{A850DECF-14DA-413F-B67A-203469C69A67}">
      <dgm:prSet/>
      <dgm:spPr/>
      <dgm:t>
        <a:bodyPr/>
        <a:lstStyle/>
        <a:p>
          <a:endParaRPr lang="ru-RU" sz="1800"/>
        </a:p>
      </dgm:t>
    </dgm:pt>
    <dgm:pt modelId="{2B4AA0B2-712E-43D8-BAAA-95DE44B17A47}">
      <dgm:prSet custT="1"/>
      <dgm:spPr/>
      <dgm:t>
        <a:bodyPr/>
        <a:lstStyle/>
        <a:p>
          <a:pPr rtl="0"/>
          <a:r>
            <a:rPr lang="en-US" sz="1800" dirty="0" err="1" smtClean="0"/>
            <a:t>Identificarea</a:t>
          </a:r>
          <a:r>
            <a:rPr lang="en-US" sz="1800" dirty="0" smtClean="0"/>
            <a:t> </a:t>
          </a:r>
          <a:r>
            <a:rPr lang="en-US" sz="1800" dirty="0" err="1" smtClean="0"/>
            <a:t>pacientului</a:t>
          </a:r>
          <a:r>
            <a:rPr lang="en-US" sz="1800" dirty="0" smtClean="0"/>
            <a:t> cu </a:t>
          </a:r>
          <a:r>
            <a:rPr lang="en-US" sz="1800" dirty="0" err="1" smtClean="0"/>
            <a:t>ajutorul</a:t>
          </a:r>
          <a:r>
            <a:rPr lang="en-US" sz="1800" dirty="0" smtClean="0"/>
            <a:t> </a:t>
          </a:r>
          <a:r>
            <a:rPr lang="en-US" sz="1800" b="1" dirty="0" err="1" smtClean="0"/>
            <a:t>datelor</a:t>
          </a:r>
          <a:r>
            <a:rPr lang="en-US" sz="1800" b="1" dirty="0" smtClean="0"/>
            <a:t> </a:t>
          </a:r>
          <a:r>
            <a:rPr lang="en-US" sz="1800" b="1" dirty="0" err="1" smtClean="0"/>
            <a:t>impersonale</a:t>
          </a:r>
          <a:r>
            <a:rPr lang="en-US" sz="1800" dirty="0" smtClean="0"/>
            <a:t>: </a:t>
          </a:r>
          <a:r>
            <a:rPr lang="en-US" sz="1800" dirty="0" err="1" smtClean="0"/>
            <a:t>nr</a:t>
          </a:r>
          <a:r>
            <a:rPr lang="en-US" sz="1800" dirty="0" smtClean="0"/>
            <a:t>. salon, </a:t>
          </a:r>
          <a:r>
            <a:rPr lang="en-US" sz="1800" dirty="0" err="1" smtClean="0"/>
            <a:t>nr</a:t>
          </a:r>
          <a:r>
            <a:rPr lang="en-US" sz="1800" dirty="0" smtClean="0"/>
            <a:t>. pat;</a:t>
          </a:r>
          <a:endParaRPr lang="ru-RU" sz="1800" dirty="0"/>
        </a:p>
      </dgm:t>
    </dgm:pt>
    <dgm:pt modelId="{8E6B1815-AABA-4BFD-AEC9-340F7CF362A5}" type="parTrans" cxnId="{50A88A51-9AA3-4B82-85ED-F1FBFA4521DA}">
      <dgm:prSet/>
      <dgm:spPr/>
      <dgm:t>
        <a:bodyPr/>
        <a:lstStyle/>
        <a:p>
          <a:endParaRPr lang="ru-RU" sz="1800"/>
        </a:p>
      </dgm:t>
    </dgm:pt>
    <dgm:pt modelId="{A364A93C-C327-402F-82ED-FEAFE5812137}" type="sibTrans" cxnId="{50A88A51-9AA3-4B82-85ED-F1FBFA4521DA}">
      <dgm:prSet/>
      <dgm:spPr/>
      <dgm:t>
        <a:bodyPr/>
        <a:lstStyle/>
        <a:p>
          <a:endParaRPr lang="ru-RU" sz="1800"/>
        </a:p>
      </dgm:t>
    </dgm:pt>
    <dgm:pt modelId="{F482905F-8B16-4DE1-B565-A4FFCA5ED90C}">
      <dgm:prSet custT="1"/>
      <dgm:spPr/>
      <dgm:t>
        <a:bodyPr/>
        <a:lstStyle/>
        <a:p>
          <a:pPr rtl="0"/>
          <a:r>
            <a:rPr lang="en-US" sz="1800" dirty="0" err="1" smtClean="0"/>
            <a:t>Transferul</a:t>
          </a:r>
          <a:r>
            <a:rPr lang="en-US" sz="1800" dirty="0" smtClean="0"/>
            <a:t> </a:t>
          </a:r>
          <a:r>
            <a:rPr lang="en-US" sz="1800" dirty="0" err="1" smtClean="0"/>
            <a:t>pacientului</a:t>
          </a:r>
          <a:r>
            <a:rPr lang="en-US" sz="1800" dirty="0" smtClean="0"/>
            <a:t> </a:t>
          </a:r>
          <a:r>
            <a:rPr lang="en-US" sz="1800" b="1" dirty="0" smtClean="0"/>
            <a:t>f</a:t>
          </a:r>
          <a:r>
            <a:rPr lang="ro-RO" sz="1800" b="1" dirty="0" smtClean="0"/>
            <a:t>ă</a:t>
          </a:r>
          <a:r>
            <a:rPr lang="en-US" sz="1800" b="1" dirty="0" smtClean="0"/>
            <a:t>r</a:t>
          </a:r>
          <a:r>
            <a:rPr lang="ro-RO" sz="1800" b="1" dirty="0" smtClean="0"/>
            <a:t>ă</a:t>
          </a:r>
          <a:r>
            <a:rPr lang="en-US" sz="1800" b="1" dirty="0" smtClean="0"/>
            <a:t> </a:t>
          </a:r>
          <a:r>
            <a:rPr lang="ro-RO" sz="1800" b="1" dirty="0" smtClean="0"/>
            <a:t>fișa medicală/</a:t>
          </a:r>
          <a:r>
            <a:rPr lang="en-US" sz="1800" b="1" dirty="0" smtClean="0"/>
            <a:t> bra</a:t>
          </a:r>
          <a:r>
            <a:rPr lang="ro-RO" sz="1800" b="1" dirty="0" smtClean="0"/>
            <a:t>ț</a:t>
          </a:r>
          <a:r>
            <a:rPr lang="en-US" sz="1800" b="1" dirty="0" err="1" smtClean="0"/>
            <a:t>ar</a:t>
          </a:r>
          <a:r>
            <a:rPr lang="ro-RO" sz="1800" b="1" dirty="0" smtClean="0"/>
            <a:t>ă</a:t>
          </a:r>
          <a:r>
            <a:rPr lang="en-US" sz="1800" b="1" dirty="0" smtClean="0"/>
            <a:t> </a:t>
          </a:r>
          <a:r>
            <a:rPr lang="en-US" sz="1800" dirty="0" smtClean="0"/>
            <a:t>de </a:t>
          </a:r>
          <a:r>
            <a:rPr lang="en-US" sz="1800" dirty="0" err="1" smtClean="0"/>
            <a:t>identificare</a:t>
          </a:r>
          <a:r>
            <a:rPr lang="en-US" sz="1800" dirty="0" smtClean="0"/>
            <a:t>;</a:t>
          </a:r>
          <a:endParaRPr lang="ru-RU" sz="1800" dirty="0"/>
        </a:p>
      </dgm:t>
    </dgm:pt>
    <dgm:pt modelId="{A7C737EF-3668-49C4-8F34-7B32B7F1A6A8}" type="parTrans" cxnId="{1D9CDAFC-FD4E-4C81-9815-24330B3E21CB}">
      <dgm:prSet/>
      <dgm:spPr/>
      <dgm:t>
        <a:bodyPr/>
        <a:lstStyle/>
        <a:p>
          <a:endParaRPr lang="ru-RU" sz="1800"/>
        </a:p>
      </dgm:t>
    </dgm:pt>
    <dgm:pt modelId="{F49D6B64-E1A1-40F7-91DE-F1E972DF73F2}" type="sibTrans" cxnId="{1D9CDAFC-FD4E-4C81-9815-24330B3E21CB}">
      <dgm:prSet/>
      <dgm:spPr/>
      <dgm:t>
        <a:bodyPr/>
        <a:lstStyle/>
        <a:p>
          <a:endParaRPr lang="ru-RU" sz="1800"/>
        </a:p>
      </dgm:t>
    </dgm:pt>
    <dgm:pt modelId="{44ED96E8-3BF0-494A-8EF0-AB7D177CB9F0}">
      <dgm:prSet custT="1"/>
      <dgm:spPr/>
      <dgm:t>
        <a:bodyPr/>
        <a:lstStyle/>
        <a:p>
          <a:pPr rtl="0"/>
          <a:r>
            <a:rPr lang="en-US" sz="1800" b="1" dirty="0" err="1" smtClean="0"/>
            <a:t>Neverificarea</a:t>
          </a:r>
          <a:r>
            <a:rPr lang="en-US" sz="1800" b="1" dirty="0" smtClean="0"/>
            <a:t> </a:t>
          </a:r>
          <a:r>
            <a:rPr lang="en-US" sz="1800" b="1" dirty="0" err="1" smtClean="0"/>
            <a:t>datelor</a:t>
          </a:r>
          <a:r>
            <a:rPr lang="en-US" sz="1800" b="1" dirty="0" smtClean="0"/>
            <a:t> </a:t>
          </a:r>
          <a:r>
            <a:rPr lang="en-US" sz="1800" b="1" dirty="0" err="1" smtClean="0"/>
            <a:t>pacientului</a:t>
          </a:r>
          <a:r>
            <a:rPr lang="en-US" sz="1800" b="1" dirty="0" smtClean="0"/>
            <a:t> </a:t>
          </a:r>
          <a:r>
            <a:rPr lang="ro-RO" sz="1800" dirty="0" smtClean="0"/>
            <a:t>î</a:t>
          </a:r>
          <a:r>
            <a:rPr lang="en-US" sz="1800" dirty="0" err="1" smtClean="0"/>
            <a:t>naintea</a:t>
          </a:r>
          <a:r>
            <a:rPr lang="en-US" sz="1800" dirty="0" smtClean="0"/>
            <a:t> </a:t>
          </a:r>
          <a:r>
            <a:rPr lang="en-US" sz="1800" dirty="0" err="1" smtClean="0"/>
            <a:t>realiz</a:t>
          </a:r>
          <a:r>
            <a:rPr lang="ro-RO" sz="1800" dirty="0" smtClean="0"/>
            <a:t>ă</a:t>
          </a:r>
          <a:r>
            <a:rPr lang="en-US" sz="1800" dirty="0" err="1" smtClean="0"/>
            <a:t>rii</a:t>
          </a:r>
          <a:r>
            <a:rPr lang="en-US" sz="1800" dirty="0" smtClean="0"/>
            <a:t> </a:t>
          </a:r>
          <a:r>
            <a:rPr lang="en-US" sz="1800" dirty="0" err="1" smtClean="0"/>
            <a:t>procedurilor</a:t>
          </a:r>
          <a:r>
            <a:rPr lang="ro-RO" sz="1800" dirty="0" smtClean="0"/>
            <a:t>/</a:t>
          </a:r>
          <a:r>
            <a:rPr lang="en-US" sz="1800" dirty="0" smtClean="0"/>
            <a:t> </a:t>
          </a:r>
          <a:r>
            <a:rPr lang="en-US" sz="1800" dirty="0" err="1" smtClean="0"/>
            <a:t>tratamentului</a:t>
          </a:r>
          <a:r>
            <a:rPr lang="en-US" sz="1800" dirty="0" smtClean="0"/>
            <a:t>;</a:t>
          </a:r>
          <a:r>
            <a:rPr lang="ro-RO" sz="1800" dirty="0" smtClean="0"/>
            <a:t> </a:t>
          </a:r>
          <a:endParaRPr lang="ru-RU" sz="1800" dirty="0"/>
        </a:p>
      </dgm:t>
    </dgm:pt>
    <dgm:pt modelId="{912D1695-DC08-404D-8B86-7B8A1617A9DA}" type="parTrans" cxnId="{7DB04DE5-6DB0-49C2-B98D-5BB608D446ED}">
      <dgm:prSet/>
      <dgm:spPr/>
      <dgm:t>
        <a:bodyPr/>
        <a:lstStyle/>
        <a:p>
          <a:endParaRPr lang="ru-RU" sz="1800"/>
        </a:p>
      </dgm:t>
    </dgm:pt>
    <dgm:pt modelId="{3C55DDCF-3490-4629-AFB4-E54EC036B953}" type="sibTrans" cxnId="{7DB04DE5-6DB0-49C2-B98D-5BB608D446ED}">
      <dgm:prSet/>
      <dgm:spPr/>
      <dgm:t>
        <a:bodyPr/>
        <a:lstStyle/>
        <a:p>
          <a:endParaRPr lang="ru-RU" sz="1800"/>
        </a:p>
      </dgm:t>
    </dgm:pt>
    <dgm:pt modelId="{76AB65B8-295F-4E7B-891E-1B3B50F8A5EB}">
      <dgm:prSet custT="1"/>
      <dgm:spPr/>
      <dgm:t>
        <a:bodyPr/>
        <a:lstStyle/>
        <a:p>
          <a:pPr rtl="0"/>
          <a:r>
            <a:rPr lang="en-US" sz="1800" b="1" dirty="0" err="1" smtClean="0"/>
            <a:t>Lipsa</a:t>
          </a:r>
          <a:r>
            <a:rPr lang="en-US" sz="1800" b="1" dirty="0" smtClean="0"/>
            <a:t> </a:t>
          </a:r>
          <a:r>
            <a:rPr lang="en-US" sz="1800" b="1" dirty="0" err="1" smtClean="0"/>
            <a:t>implic</a:t>
          </a:r>
          <a:r>
            <a:rPr lang="ro-RO" sz="1800" b="1" dirty="0" smtClean="0"/>
            <a:t>ă</a:t>
          </a:r>
          <a:r>
            <a:rPr lang="en-US" sz="1800" b="1" dirty="0" err="1" smtClean="0"/>
            <a:t>rii</a:t>
          </a:r>
          <a:r>
            <a:rPr lang="en-US" sz="1800" b="1" dirty="0" smtClean="0"/>
            <a:t> </a:t>
          </a:r>
          <a:r>
            <a:rPr lang="ro-RO" sz="1800" b="1" dirty="0" smtClean="0"/>
            <a:t>ș</a:t>
          </a:r>
          <a:r>
            <a:rPr lang="en-US" sz="1800" b="1" dirty="0" err="1" smtClean="0"/>
            <a:t>i</a:t>
          </a:r>
          <a:r>
            <a:rPr lang="en-US" sz="1800" b="1" dirty="0" smtClean="0"/>
            <a:t> con</a:t>
          </a:r>
          <a:r>
            <a:rPr lang="ro-RO" sz="1800" b="1" dirty="0" smtClean="0"/>
            <a:t>ș</a:t>
          </a:r>
          <a:r>
            <a:rPr lang="en-US" sz="1800" b="1" dirty="0" err="1" smtClean="0"/>
            <a:t>tientiz</a:t>
          </a:r>
          <a:r>
            <a:rPr lang="ro-RO" sz="1800" b="1" dirty="0" smtClean="0"/>
            <a:t>ă</a:t>
          </a:r>
          <a:r>
            <a:rPr lang="en-US" sz="1800" b="1" dirty="0" err="1" smtClean="0"/>
            <a:t>rii</a:t>
          </a:r>
          <a:r>
            <a:rPr lang="en-US" sz="1800" b="1" dirty="0" smtClean="0"/>
            <a:t> </a:t>
          </a:r>
          <a:r>
            <a:rPr lang="en-US" sz="1800" b="1" dirty="0" err="1" smtClean="0"/>
            <a:t>pacientului</a:t>
          </a:r>
          <a:r>
            <a:rPr lang="en-US" sz="1800" b="1" dirty="0" smtClean="0"/>
            <a:t> </a:t>
          </a:r>
          <a:r>
            <a:rPr lang="ro-RO" sz="1800" dirty="0" smtClean="0"/>
            <a:t>î</a:t>
          </a:r>
          <a:r>
            <a:rPr lang="en-US" sz="1800" dirty="0" smtClean="0"/>
            <a:t>n </a:t>
          </a:r>
          <a:r>
            <a:rPr lang="en-US" sz="1800" dirty="0" err="1" smtClean="0"/>
            <a:t>procesul</a:t>
          </a:r>
          <a:r>
            <a:rPr lang="en-US" sz="1800" dirty="0" smtClean="0"/>
            <a:t> de </a:t>
          </a:r>
          <a:r>
            <a:rPr lang="en-US" sz="1800" dirty="0" err="1" smtClean="0"/>
            <a:t>identificare</a:t>
          </a:r>
          <a:r>
            <a:rPr lang="en-US" sz="1800" dirty="0" smtClean="0"/>
            <a:t> </a:t>
          </a:r>
          <a:r>
            <a:rPr lang="en-US" sz="1800" dirty="0" err="1" smtClean="0"/>
            <a:t>sigur</a:t>
          </a:r>
          <a:r>
            <a:rPr lang="ro-RO" sz="1800" dirty="0" smtClean="0"/>
            <a:t>ă</a:t>
          </a:r>
          <a:r>
            <a:rPr lang="en-US" sz="1800" dirty="0" smtClean="0"/>
            <a:t> a </a:t>
          </a:r>
          <a:r>
            <a:rPr lang="en-US" sz="1800" dirty="0" err="1" smtClean="0"/>
            <a:t>acestuia</a:t>
          </a:r>
          <a:r>
            <a:rPr lang="en-US" sz="1800" dirty="0" smtClean="0"/>
            <a:t>.</a:t>
          </a:r>
          <a:endParaRPr lang="ru-RU" sz="1800" dirty="0"/>
        </a:p>
      </dgm:t>
    </dgm:pt>
    <dgm:pt modelId="{83DCCB4B-4DD6-44AA-A709-43FC853F5BEC}" type="parTrans" cxnId="{F6D41E2B-E6A7-4BA1-A53D-A55CF5E94ECE}">
      <dgm:prSet/>
      <dgm:spPr/>
      <dgm:t>
        <a:bodyPr/>
        <a:lstStyle/>
        <a:p>
          <a:endParaRPr lang="ru-RU" sz="1800"/>
        </a:p>
      </dgm:t>
    </dgm:pt>
    <dgm:pt modelId="{D3640B77-3101-471A-97FD-629F939A9702}" type="sibTrans" cxnId="{F6D41E2B-E6A7-4BA1-A53D-A55CF5E94ECE}">
      <dgm:prSet/>
      <dgm:spPr/>
      <dgm:t>
        <a:bodyPr/>
        <a:lstStyle/>
        <a:p>
          <a:endParaRPr lang="ru-RU" sz="1800"/>
        </a:p>
      </dgm:t>
    </dgm:pt>
    <dgm:pt modelId="{4B57C999-344F-4397-85BC-6DDC92AD421E}">
      <dgm:prSet custT="1"/>
      <dgm:spPr/>
      <dgm:t>
        <a:bodyPr/>
        <a:lstStyle/>
        <a:p>
          <a:pPr rtl="0"/>
          <a:r>
            <a:rPr lang="it-IT" sz="1800" dirty="0" smtClean="0">
              <a:solidFill>
                <a:srgbClr val="FF0000"/>
              </a:solidFill>
            </a:rPr>
            <a:t>Cele mai </a:t>
          </a:r>
          <a:r>
            <a:rPr lang="it-IT" sz="1800" b="1" dirty="0" smtClean="0">
              <a:solidFill>
                <a:srgbClr val="FF0000"/>
              </a:solidFill>
            </a:rPr>
            <a:t>frecvente gre</a:t>
          </a:r>
          <a:r>
            <a:rPr lang="ro-RO" sz="1800" b="1" dirty="0" smtClean="0">
              <a:solidFill>
                <a:srgbClr val="FF0000"/>
              </a:solidFill>
            </a:rPr>
            <a:t>ș</a:t>
          </a:r>
          <a:r>
            <a:rPr lang="it-IT" sz="1800" b="1" dirty="0" smtClean="0">
              <a:solidFill>
                <a:srgbClr val="FF0000"/>
              </a:solidFill>
            </a:rPr>
            <a:t>eli </a:t>
          </a:r>
          <a:r>
            <a:rPr lang="it-IT" sz="1800" dirty="0" smtClean="0">
              <a:solidFill>
                <a:srgbClr val="FF0000"/>
              </a:solidFill>
            </a:rPr>
            <a:t>constatate </a:t>
          </a:r>
          <a:r>
            <a:rPr lang="ro-RO" sz="1800" dirty="0" smtClean="0">
              <a:solidFill>
                <a:srgbClr val="FF0000"/>
              </a:solidFill>
            </a:rPr>
            <a:t>î</a:t>
          </a:r>
          <a:r>
            <a:rPr lang="it-IT" sz="1800" dirty="0" smtClean="0">
              <a:solidFill>
                <a:srgbClr val="FF0000"/>
              </a:solidFill>
            </a:rPr>
            <a:t>n identificarea pacientului</a:t>
          </a:r>
          <a:endParaRPr lang="ru-RU" sz="1800" dirty="0">
            <a:solidFill>
              <a:srgbClr val="FF0000"/>
            </a:solidFill>
          </a:endParaRPr>
        </a:p>
      </dgm:t>
    </dgm:pt>
    <dgm:pt modelId="{5D7F1A49-8F98-40B0-8AEB-D1B25ECADF44}" type="parTrans" cxnId="{AF72D84B-B7A7-4F20-BCEF-4E0411DB2AA5}">
      <dgm:prSet/>
      <dgm:spPr/>
      <dgm:t>
        <a:bodyPr/>
        <a:lstStyle/>
        <a:p>
          <a:endParaRPr lang="ru-RU" sz="1800"/>
        </a:p>
      </dgm:t>
    </dgm:pt>
    <dgm:pt modelId="{6A12C396-9D58-4B7A-B5AC-2C69D00C7413}" type="sibTrans" cxnId="{AF72D84B-B7A7-4F20-BCEF-4E0411DB2AA5}">
      <dgm:prSet/>
      <dgm:spPr/>
      <dgm:t>
        <a:bodyPr/>
        <a:lstStyle/>
        <a:p>
          <a:endParaRPr lang="ru-RU" sz="1800"/>
        </a:p>
      </dgm:t>
    </dgm:pt>
    <dgm:pt modelId="{E94CDB5C-8CD2-49B6-96F5-42B2504D875F}" type="pres">
      <dgm:prSet presAssocID="{4A959E2A-74BA-4263-B02D-0C2833B441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D27AEC-D401-4B45-AC25-7E4ABC4424D5}" type="pres">
      <dgm:prSet presAssocID="{4B57C999-344F-4397-85BC-6DDC92AD421E}" presName="hierRoot1" presStyleCnt="0">
        <dgm:presLayoutVars>
          <dgm:hierBranch val="init"/>
        </dgm:presLayoutVars>
      </dgm:prSet>
      <dgm:spPr/>
    </dgm:pt>
    <dgm:pt modelId="{1C1E519E-A8C6-495B-A06A-8CD2BA051717}" type="pres">
      <dgm:prSet presAssocID="{4B57C999-344F-4397-85BC-6DDC92AD421E}" presName="rootComposite1" presStyleCnt="0"/>
      <dgm:spPr/>
    </dgm:pt>
    <dgm:pt modelId="{6B4204AA-2D3B-465E-A567-7B076CA16017}" type="pres">
      <dgm:prSet presAssocID="{4B57C999-344F-4397-85BC-6DDC92AD421E}" presName="rootText1" presStyleLbl="node0" presStyleIdx="0" presStyleCnt="1" custScaleX="107054" custScaleY="283631" custLinFactNeighborX="617" custLinFactNeighborY="2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D3075-9657-4B68-A216-1D9B2786C6A1}" type="pres">
      <dgm:prSet presAssocID="{4B57C999-344F-4397-85BC-6DDC92AD421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A10CB7-73DA-4EE0-A8AE-99EC59B69E66}" type="pres">
      <dgm:prSet presAssocID="{4B57C999-344F-4397-85BC-6DDC92AD421E}" presName="hierChild2" presStyleCnt="0"/>
      <dgm:spPr/>
    </dgm:pt>
    <dgm:pt modelId="{328C24D0-D9BE-4D27-BBA7-41B377F2B36A}" type="pres">
      <dgm:prSet presAssocID="{A9FAEAC2-01CD-4D07-9B82-20A8ED6D83E8}" presName="Name37" presStyleLbl="parChTrans1D2" presStyleIdx="0" presStyleCnt="6"/>
      <dgm:spPr/>
      <dgm:t>
        <a:bodyPr/>
        <a:lstStyle/>
        <a:p>
          <a:endParaRPr lang="ru-RU"/>
        </a:p>
      </dgm:t>
    </dgm:pt>
    <dgm:pt modelId="{6EA336DA-8C10-4ADF-AE46-6A8D1750C432}" type="pres">
      <dgm:prSet presAssocID="{906161ED-056E-4D8F-A46F-E536E5792DA3}" presName="hierRoot2" presStyleCnt="0">
        <dgm:presLayoutVars>
          <dgm:hierBranch val="init"/>
        </dgm:presLayoutVars>
      </dgm:prSet>
      <dgm:spPr/>
    </dgm:pt>
    <dgm:pt modelId="{AD97CEEE-A33D-4B33-8B2A-B009FBD93E1F}" type="pres">
      <dgm:prSet presAssocID="{906161ED-056E-4D8F-A46F-E536E5792DA3}" presName="rootComposite" presStyleCnt="0"/>
      <dgm:spPr/>
    </dgm:pt>
    <dgm:pt modelId="{0E54D048-3F8C-429E-933F-EA9F1E85E477}" type="pres">
      <dgm:prSet presAssocID="{906161ED-056E-4D8F-A46F-E536E5792DA3}" presName="rootText" presStyleLbl="node2" presStyleIdx="0" presStyleCnt="6" custScaleX="107054" custScaleY="283631" custLinFactNeighborY="2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F7979-7068-46C9-97EB-33F5AE07DC29}" type="pres">
      <dgm:prSet presAssocID="{906161ED-056E-4D8F-A46F-E536E5792DA3}" presName="rootConnector" presStyleLbl="node2" presStyleIdx="0" presStyleCnt="6"/>
      <dgm:spPr/>
      <dgm:t>
        <a:bodyPr/>
        <a:lstStyle/>
        <a:p>
          <a:endParaRPr lang="ru-RU"/>
        </a:p>
      </dgm:t>
    </dgm:pt>
    <dgm:pt modelId="{A194834E-E9F0-4AEF-B9C0-8703E0F80D69}" type="pres">
      <dgm:prSet presAssocID="{906161ED-056E-4D8F-A46F-E536E5792DA3}" presName="hierChild4" presStyleCnt="0"/>
      <dgm:spPr/>
    </dgm:pt>
    <dgm:pt modelId="{2B9B3848-0A32-412D-929C-D956A1E2632C}" type="pres">
      <dgm:prSet presAssocID="{906161ED-056E-4D8F-A46F-E536E5792DA3}" presName="hierChild5" presStyleCnt="0"/>
      <dgm:spPr/>
    </dgm:pt>
    <dgm:pt modelId="{287F7E37-1375-4D90-9883-848B9908C09F}" type="pres">
      <dgm:prSet presAssocID="{269BF10E-6D36-4D38-8783-5F8B41C1A606}" presName="Name37" presStyleLbl="parChTrans1D2" presStyleIdx="1" presStyleCnt="6"/>
      <dgm:spPr/>
      <dgm:t>
        <a:bodyPr/>
        <a:lstStyle/>
        <a:p>
          <a:endParaRPr lang="ru-RU"/>
        </a:p>
      </dgm:t>
    </dgm:pt>
    <dgm:pt modelId="{8340739F-D328-4D5D-BCAB-6D9F0467A650}" type="pres">
      <dgm:prSet presAssocID="{96341C8E-3F04-4D2C-AAC6-DEBED79CA508}" presName="hierRoot2" presStyleCnt="0">
        <dgm:presLayoutVars>
          <dgm:hierBranch val="init"/>
        </dgm:presLayoutVars>
      </dgm:prSet>
      <dgm:spPr/>
    </dgm:pt>
    <dgm:pt modelId="{67DA3B26-960F-464F-9B8B-51CB7F7034CC}" type="pres">
      <dgm:prSet presAssocID="{96341C8E-3F04-4D2C-AAC6-DEBED79CA508}" presName="rootComposite" presStyleCnt="0"/>
      <dgm:spPr/>
    </dgm:pt>
    <dgm:pt modelId="{D44DE8A5-A3E6-496D-9735-D5CDEAA4C5C6}" type="pres">
      <dgm:prSet presAssocID="{96341C8E-3F04-4D2C-AAC6-DEBED79CA508}" presName="rootText" presStyleLbl="node2" presStyleIdx="1" presStyleCnt="6" custScaleX="107054" custScaleY="283631" custLinFactNeighborY="2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D0B08B-6E40-4659-8048-83AB7A4D7D8E}" type="pres">
      <dgm:prSet presAssocID="{96341C8E-3F04-4D2C-AAC6-DEBED79CA508}" presName="rootConnector" presStyleLbl="node2" presStyleIdx="1" presStyleCnt="6"/>
      <dgm:spPr/>
      <dgm:t>
        <a:bodyPr/>
        <a:lstStyle/>
        <a:p>
          <a:endParaRPr lang="ru-RU"/>
        </a:p>
      </dgm:t>
    </dgm:pt>
    <dgm:pt modelId="{AF31FBF1-ED17-403B-BB4E-946827274CC0}" type="pres">
      <dgm:prSet presAssocID="{96341C8E-3F04-4D2C-AAC6-DEBED79CA508}" presName="hierChild4" presStyleCnt="0"/>
      <dgm:spPr/>
    </dgm:pt>
    <dgm:pt modelId="{6D9D6E73-5C3D-44A7-B2B5-75FB2BBA86FB}" type="pres">
      <dgm:prSet presAssocID="{96341C8E-3F04-4D2C-AAC6-DEBED79CA508}" presName="hierChild5" presStyleCnt="0"/>
      <dgm:spPr/>
    </dgm:pt>
    <dgm:pt modelId="{55FEB137-58FA-466B-8F62-B524DC2A705E}" type="pres">
      <dgm:prSet presAssocID="{8E6B1815-AABA-4BFD-AEC9-340F7CF362A5}" presName="Name37" presStyleLbl="parChTrans1D2" presStyleIdx="2" presStyleCnt="6"/>
      <dgm:spPr/>
      <dgm:t>
        <a:bodyPr/>
        <a:lstStyle/>
        <a:p>
          <a:endParaRPr lang="ru-RU"/>
        </a:p>
      </dgm:t>
    </dgm:pt>
    <dgm:pt modelId="{A495CD1F-D166-4342-B894-FB53D48541C6}" type="pres">
      <dgm:prSet presAssocID="{2B4AA0B2-712E-43D8-BAAA-95DE44B17A47}" presName="hierRoot2" presStyleCnt="0">
        <dgm:presLayoutVars>
          <dgm:hierBranch val="init"/>
        </dgm:presLayoutVars>
      </dgm:prSet>
      <dgm:spPr/>
    </dgm:pt>
    <dgm:pt modelId="{BFB17974-F9D9-4A04-AE4C-506A6ECFD3EE}" type="pres">
      <dgm:prSet presAssocID="{2B4AA0B2-712E-43D8-BAAA-95DE44B17A47}" presName="rootComposite" presStyleCnt="0"/>
      <dgm:spPr/>
    </dgm:pt>
    <dgm:pt modelId="{431D1B6C-A74E-444E-A074-137F00617746}" type="pres">
      <dgm:prSet presAssocID="{2B4AA0B2-712E-43D8-BAAA-95DE44B17A47}" presName="rootText" presStyleLbl="node2" presStyleIdx="2" presStyleCnt="6" custScaleX="107054" custScaleY="283631" custLinFactNeighborY="2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35F36-80F4-4A5F-9115-0EA4E5E17C71}" type="pres">
      <dgm:prSet presAssocID="{2B4AA0B2-712E-43D8-BAAA-95DE44B17A47}" presName="rootConnector" presStyleLbl="node2" presStyleIdx="2" presStyleCnt="6"/>
      <dgm:spPr/>
      <dgm:t>
        <a:bodyPr/>
        <a:lstStyle/>
        <a:p>
          <a:endParaRPr lang="ru-RU"/>
        </a:p>
      </dgm:t>
    </dgm:pt>
    <dgm:pt modelId="{D0E4C4E1-2B6D-452A-97E2-73B64A634D70}" type="pres">
      <dgm:prSet presAssocID="{2B4AA0B2-712E-43D8-BAAA-95DE44B17A47}" presName="hierChild4" presStyleCnt="0"/>
      <dgm:spPr/>
    </dgm:pt>
    <dgm:pt modelId="{219C9137-E687-46D1-9CC1-7C8183AB58F7}" type="pres">
      <dgm:prSet presAssocID="{2B4AA0B2-712E-43D8-BAAA-95DE44B17A47}" presName="hierChild5" presStyleCnt="0"/>
      <dgm:spPr/>
    </dgm:pt>
    <dgm:pt modelId="{CF1427CC-C265-41D4-88E2-EFCB9B9033D9}" type="pres">
      <dgm:prSet presAssocID="{A7C737EF-3668-49C4-8F34-7B32B7F1A6A8}" presName="Name37" presStyleLbl="parChTrans1D2" presStyleIdx="3" presStyleCnt="6"/>
      <dgm:spPr/>
      <dgm:t>
        <a:bodyPr/>
        <a:lstStyle/>
        <a:p>
          <a:endParaRPr lang="ru-RU"/>
        </a:p>
      </dgm:t>
    </dgm:pt>
    <dgm:pt modelId="{9BAA54A9-ED3B-44DE-941E-A7021584D2B1}" type="pres">
      <dgm:prSet presAssocID="{F482905F-8B16-4DE1-B565-A4FFCA5ED90C}" presName="hierRoot2" presStyleCnt="0">
        <dgm:presLayoutVars>
          <dgm:hierBranch val="init"/>
        </dgm:presLayoutVars>
      </dgm:prSet>
      <dgm:spPr/>
    </dgm:pt>
    <dgm:pt modelId="{F274BA3E-9D5A-4113-A709-17E03CA9BBB2}" type="pres">
      <dgm:prSet presAssocID="{F482905F-8B16-4DE1-B565-A4FFCA5ED90C}" presName="rootComposite" presStyleCnt="0"/>
      <dgm:spPr/>
    </dgm:pt>
    <dgm:pt modelId="{F9648022-215C-4F65-8BEA-8FB970118B57}" type="pres">
      <dgm:prSet presAssocID="{F482905F-8B16-4DE1-B565-A4FFCA5ED90C}" presName="rootText" presStyleLbl="node2" presStyleIdx="3" presStyleCnt="6" custScaleX="107054" custScaleY="283631" custLinFactNeighborY="2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D827FE-E56A-4472-801A-AC6121CA38BD}" type="pres">
      <dgm:prSet presAssocID="{F482905F-8B16-4DE1-B565-A4FFCA5ED90C}" presName="rootConnector" presStyleLbl="node2" presStyleIdx="3" presStyleCnt="6"/>
      <dgm:spPr/>
      <dgm:t>
        <a:bodyPr/>
        <a:lstStyle/>
        <a:p>
          <a:endParaRPr lang="ru-RU"/>
        </a:p>
      </dgm:t>
    </dgm:pt>
    <dgm:pt modelId="{C3060B7A-EAD4-45BF-8D78-9CBA9B7321CE}" type="pres">
      <dgm:prSet presAssocID="{F482905F-8B16-4DE1-B565-A4FFCA5ED90C}" presName="hierChild4" presStyleCnt="0"/>
      <dgm:spPr/>
    </dgm:pt>
    <dgm:pt modelId="{6849CC64-9636-4FE0-A561-5EC2F02B4BB4}" type="pres">
      <dgm:prSet presAssocID="{F482905F-8B16-4DE1-B565-A4FFCA5ED90C}" presName="hierChild5" presStyleCnt="0"/>
      <dgm:spPr/>
    </dgm:pt>
    <dgm:pt modelId="{4E648AEA-225A-4461-8863-590F9339C12C}" type="pres">
      <dgm:prSet presAssocID="{912D1695-DC08-404D-8B86-7B8A1617A9DA}" presName="Name37" presStyleLbl="parChTrans1D2" presStyleIdx="4" presStyleCnt="6"/>
      <dgm:spPr/>
      <dgm:t>
        <a:bodyPr/>
        <a:lstStyle/>
        <a:p>
          <a:endParaRPr lang="ru-RU"/>
        </a:p>
      </dgm:t>
    </dgm:pt>
    <dgm:pt modelId="{FD0E1214-02A8-4740-B3E9-AFDF06931EEA}" type="pres">
      <dgm:prSet presAssocID="{44ED96E8-3BF0-494A-8EF0-AB7D177CB9F0}" presName="hierRoot2" presStyleCnt="0">
        <dgm:presLayoutVars>
          <dgm:hierBranch val="init"/>
        </dgm:presLayoutVars>
      </dgm:prSet>
      <dgm:spPr/>
    </dgm:pt>
    <dgm:pt modelId="{E573AB49-F9E6-46C5-A9A1-CC94A64A8409}" type="pres">
      <dgm:prSet presAssocID="{44ED96E8-3BF0-494A-8EF0-AB7D177CB9F0}" presName="rootComposite" presStyleCnt="0"/>
      <dgm:spPr/>
    </dgm:pt>
    <dgm:pt modelId="{251C65C0-D22C-44FB-9E35-2112364F02AE}" type="pres">
      <dgm:prSet presAssocID="{44ED96E8-3BF0-494A-8EF0-AB7D177CB9F0}" presName="rootText" presStyleLbl="node2" presStyleIdx="4" presStyleCnt="6" custScaleX="107054" custScaleY="283631" custLinFactNeighborY="2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62B0BC-FB83-4B34-8401-A704EFB1A1D5}" type="pres">
      <dgm:prSet presAssocID="{44ED96E8-3BF0-494A-8EF0-AB7D177CB9F0}" presName="rootConnector" presStyleLbl="node2" presStyleIdx="4" presStyleCnt="6"/>
      <dgm:spPr/>
      <dgm:t>
        <a:bodyPr/>
        <a:lstStyle/>
        <a:p>
          <a:endParaRPr lang="ru-RU"/>
        </a:p>
      </dgm:t>
    </dgm:pt>
    <dgm:pt modelId="{5919D50E-E77D-40E8-86F3-A53DD65164DC}" type="pres">
      <dgm:prSet presAssocID="{44ED96E8-3BF0-494A-8EF0-AB7D177CB9F0}" presName="hierChild4" presStyleCnt="0"/>
      <dgm:spPr/>
    </dgm:pt>
    <dgm:pt modelId="{B8D45AEC-B503-47B2-B88D-1B92C7701C36}" type="pres">
      <dgm:prSet presAssocID="{44ED96E8-3BF0-494A-8EF0-AB7D177CB9F0}" presName="hierChild5" presStyleCnt="0"/>
      <dgm:spPr/>
    </dgm:pt>
    <dgm:pt modelId="{9E1612B0-DE45-4A69-A850-6C104BCF7C55}" type="pres">
      <dgm:prSet presAssocID="{83DCCB4B-4DD6-44AA-A709-43FC853F5BEC}" presName="Name37" presStyleLbl="parChTrans1D2" presStyleIdx="5" presStyleCnt="6"/>
      <dgm:spPr/>
      <dgm:t>
        <a:bodyPr/>
        <a:lstStyle/>
        <a:p>
          <a:endParaRPr lang="ru-RU"/>
        </a:p>
      </dgm:t>
    </dgm:pt>
    <dgm:pt modelId="{0FA5CDC8-EF1F-4912-AE21-172CE50C4558}" type="pres">
      <dgm:prSet presAssocID="{76AB65B8-295F-4E7B-891E-1B3B50F8A5EB}" presName="hierRoot2" presStyleCnt="0">
        <dgm:presLayoutVars>
          <dgm:hierBranch val="init"/>
        </dgm:presLayoutVars>
      </dgm:prSet>
      <dgm:spPr/>
    </dgm:pt>
    <dgm:pt modelId="{015A0A1E-9A88-4B78-9B5B-63F55A973525}" type="pres">
      <dgm:prSet presAssocID="{76AB65B8-295F-4E7B-891E-1B3B50F8A5EB}" presName="rootComposite" presStyleCnt="0"/>
      <dgm:spPr/>
    </dgm:pt>
    <dgm:pt modelId="{464B0A79-B154-4038-A167-10E13F733F9F}" type="pres">
      <dgm:prSet presAssocID="{76AB65B8-295F-4E7B-891E-1B3B50F8A5EB}" presName="rootText" presStyleLbl="node2" presStyleIdx="5" presStyleCnt="6" custScaleX="107054" custScaleY="283631" custLinFactNeighborY="2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884AA-1949-4E07-9D12-E05CDAE988CF}" type="pres">
      <dgm:prSet presAssocID="{76AB65B8-295F-4E7B-891E-1B3B50F8A5EB}" presName="rootConnector" presStyleLbl="node2" presStyleIdx="5" presStyleCnt="6"/>
      <dgm:spPr/>
      <dgm:t>
        <a:bodyPr/>
        <a:lstStyle/>
        <a:p>
          <a:endParaRPr lang="ru-RU"/>
        </a:p>
      </dgm:t>
    </dgm:pt>
    <dgm:pt modelId="{3FAEDD6B-18B9-4598-B5C3-474908939517}" type="pres">
      <dgm:prSet presAssocID="{76AB65B8-295F-4E7B-891E-1B3B50F8A5EB}" presName="hierChild4" presStyleCnt="0"/>
      <dgm:spPr/>
    </dgm:pt>
    <dgm:pt modelId="{5C32FB49-99B4-4295-85D0-124706CA3E58}" type="pres">
      <dgm:prSet presAssocID="{76AB65B8-295F-4E7B-891E-1B3B50F8A5EB}" presName="hierChild5" presStyleCnt="0"/>
      <dgm:spPr/>
    </dgm:pt>
    <dgm:pt modelId="{0CC4E866-BC30-458D-8A05-F930E965EE74}" type="pres">
      <dgm:prSet presAssocID="{4B57C999-344F-4397-85BC-6DDC92AD421E}" presName="hierChild3" presStyleCnt="0"/>
      <dgm:spPr/>
    </dgm:pt>
  </dgm:ptLst>
  <dgm:cxnLst>
    <dgm:cxn modelId="{E02535E3-388F-4BC2-9AC8-4F2D97861318}" type="presOf" srcId="{4B57C999-344F-4397-85BC-6DDC92AD421E}" destId="{8DBD3075-9657-4B68-A216-1D9B2786C6A1}" srcOrd="1" destOrd="0" presId="urn:microsoft.com/office/officeart/2005/8/layout/orgChart1"/>
    <dgm:cxn modelId="{08E32F98-638B-4088-BCE2-D7F8B868470A}" type="presOf" srcId="{906161ED-056E-4D8F-A46F-E536E5792DA3}" destId="{0E54D048-3F8C-429E-933F-EA9F1E85E477}" srcOrd="0" destOrd="0" presId="urn:microsoft.com/office/officeart/2005/8/layout/orgChart1"/>
    <dgm:cxn modelId="{4E6F5EF7-67AC-4B83-8524-42EEA1C4446E}" type="presOf" srcId="{912D1695-DC08-404D-8B86-7B8A1617A9DA}" destId="{4E648AEA-225A-4461-8863-590F9339C12C}" srcOrd="0" destOrd="0" presId="urn:microsoft.com/office/officeart/2005/8/layout/orgChart1"/>
    <dgm:cxn modelId="{301DC628-86B1-40CB-91D6-3FB12ACFE9F4}" type="presOf" srcId="{76AB65B8-295F-4E7B-891E-1B3B50F8A5EB}" destId="{D19884AA-1949-4E07-9D12-E05CDAE988CF}" srcOrd="1" destOrd="0" presId="urn:microsoft.com/office/officeart/2005/8/layout/orgChart1"/>
    <dgm:cxn modelId="{F510EBE9-A1EB-42E9-87BE-D7209998B011}" type="presOf" srcId="{2B4AA0B2-712E-43D8-BAAA-95DE44B17A47}" destId="{A2835F36-80F4-4A5F-9115-0EA4E5E17C71}" srcOrd="1" destOrd="0" presId="urn:microsoft.com/office/officeart/2005/8/layout/orgChart1"/>
    <dgm:cxn modelId="{320B36DE-8BA4-40DB-AB47-6E1241AB88F7}" type="presOf" srcId="{F482905F-8B16-4DE1-B565-A4FFCA5ED90C}" destId="{96D827FE-E56A-4472-801A-AC6121CA38BD}" srcOrd="1" destOrd="0" presId="urn:microsoft.com/office/officeart/2005/8/layout/orgChart1"/>
    <dgm:cxn modelId="{7D5B7D78-EEFA-4502-896F-6C6D2E72AD07}" type="presOf" srcId="{96341C8E-3F04-4D2C-AAC6-DEBED79CA508}" destId="{18D0B08B-6E40-4659-8048-83AB7A4D7D8E}" srcOrd="1" destOrd="0" presId="urn:microsoft.com/office/officeart/2005/8/layout/orgChart1"/>
    <dgm:cxn modelId="{2E153B65-B355-4B1F-B843-CC75C76B4816}" type="presOf" srcId="{96341C8E-3F04-4D2C-AAC6-DEBED79CA508}" destId="{D44DE8A5-A3E6-496D-9735-D5CDEAA4C5C6}" srcOrd="0" destOrd="0" presId="urn:microsoft.com/office/officeart/2005/8/layout/orgChart1"/>
    <dgm:cxn modelId="{81E28348-7D52-4F9B-95BF-7D1FE38B780B}" type="presOf" srcId="{76AB65B8-295F-4E7B-891E-1B3B50F8A5EB}" destId="{464B0A79-B154-4038-A167-10E13F733F9F}" srcOrd="0" destOrd="0" presId="urn:microsoft.com/office/officeart/2005/8/layout/orgChart1"/>
    <dgm:cxn modelId="{1D9CDAFC-FD4E-4C81-9815-24330B3E21CB}" srcId="{4B57C999-344F-4397-85BC-6DDC92AD421E}" destId="{F482905F-8B16-4DE1-B565-A4FFCA5ED90C}" srcOrd="3" destOrd="0" parTransId="{A7C737EF-3668-49C4-8F34-7B32B7F1A6A8}" sibTransId="{F49D6B64-E1A1-40F7-91DE-F1E972DF73F2}"/>
    <dgm:cxn modelId="{EF854488-E0C4-442E-BE1A-E1A7EF8F9D8F}" type="presOf" srcId="{44ED96E8-3BF0-494A-8EF0-AB7D177CB9F0}" destId="{8862B0BC-FB83-4B34-8401-A704EFB1A1D5}" srcOrd="1" destOrd="0" presId="urn:microsoft.com/office/officeart/2005/8/layout/orgChart1"/>
    <dgm:cxn modelId="{7DB04DE5-6DB0-49C2-B98D-5BB608D446ED}" srcId="{4B57C999-344F-4397-85BC-6DDC92AD421E}" destId="{44ED96E8-3BF0-494A-8EF0-AB7D177CB9F0}" srcOrd="4" destOrd="0" parTransId="{912D1695-DC08-404D-8B86-7B8A1617A9DA}" sibTransId="{3C55DDCF-3490-4629-AFB4-E54EC036B953}"/>
    <dgm:cxn modelId="{163530D6-F53D-4EC4-9DAF-BB1A8896219D}" type="presOf" srcId="{F482905F-8B16-4DE1-B565-A4FFCA5ED90C}" destId="{F9648022-215C-4F65-8BEA-8FB970118B57}" srcOrd="0" destOrd="0" presId="urn:microsoft.com/office/officeart/2005/8/layout/orgChart1"/>
    <dgm:cxn modelId="{08BCBB4A-DC35-44E7-9ECE-5331B1C59917}" type="presOf" srcId="{4A959E2A-74BA-4263-B02D-0C2833B44169}" destId="{E94CDB5C-8CD2-49B6-96F5-42B2504D875F}" srcOrd="0" destOrd="0" presId="urn:microsoft.com/office/officeart/2005/8/layout/orgChart1"/>
    <dgm:cxn modelId="{34EAADE6-1AE9-4D32-B56A-A017B8779215}" type="presOf" srcId="{4B57C999-344F-4397-85BC-6DDC92AD421E}" destId="{6B4204AA-2D3B-465E-A567-7B076CA16017}" srcOrd="0" destOrd="0" presId="urn:microsoft.com/office/officeart/2005/8/layout/orgChart1"/>
    <dgm:cxn modelId="{B976EB37-5FBB-4E63-BD62-0BAD57BCC7C2}" type="presOf" srcId="{2B4AA0B2-712E-43D8-BAAA-95DE44B17A47}" destId="{431D1B6C-A74E-444E-A074-137F00617746}" srcOrd="0" destOrd="0" presId="urn:microsoft.com/office/officeart/2005/8/layout/orgChart1"/>
    <dgm:cxn modelId="{660D5E39-1B62-4C88-9AD3-78AC5BDC6781}" type="presOf" srcId="{8E6B1815-AABA-4BFD-AEC9-340F7CF362A5}" destId="{55FEB137-58FA-466B-8F62-B524DC2A705E}" srcOrd="0" destOrd="0" presId="urn:microsoft.com/office/officeart/2005/8/layout/orgChart1"/>
    <dgm:cxn modelId="{87C7D817-9D3B-4049-9597-AE77572887CF}" type="presOf" srcId="{906161ED-056E-4D8F-A46F-E536E5792DA3}" destId="{EEDF7979-7068-46C9-97EB-33F5AE07DC29}" srcOrd="1" destOrd="0" presId="urn:microsoft.com/office/officeart/2005/8/layout/orgChart1"/>
    <dgm:cxn modelId="{E511A725-A6D4-44FF-8036-F1D11B2BFFF1}" srcId="{4B57C999-344F-4397-85BC-6DDC92AD421E}" destId="{906161ED-056E-4D8F-A46F-E536E5792DA3}" srcOrd="0" destOrd="0" parTransId="{A9FAEAC2-01CD-4D07-9B82-20A8ED6D83E8}" sibTransId="{AF66C775-FF25-43DC-BD15-B2876A2FB3C5}"/>
    <dgm:cxn modelId="{50A88A51-9AA3-4B82-85ED-F1FBFA4521DA}" srcId="{4B57C999-344F-4397-85BC-6DDC92AD421E}" destId="{2B4AA0B2-712E-43D8-BAAA-95DE44B17A47}" srcOrd="2" destOrd="0" parTransId="{8E6B1815-AABA-4BFD-AEC9-340F7CF362A5}" sibTransId="{A364A93C-C327-402F-82ED-FEAFE5812137}"/>
    <dgm:cxn modelId="{A850DECF-14DA-413F-B67A-203469C69A67}" srcId="{4B57C999-344F-4397-85BC-6DDC92AD421E}" destId="{96341C8E-3F04-4D2C-AAC6-DEBED79CA508}" srcOrd="1" destOrd="0" parTransId="{269BF10E-6D36-4D38-8783-5F8B41C1A606}" sibTransId="{146D659D-0D23-4887-ADA2-C86D4760EC13}"/>
    <dgm:cxn modelId="{AF72D84B-B7A7-4F20-BCEF-4E0411DB2AA5}" srcId="{4A959E2A-74BA-4263-B02D-0C2833B44169}" destId="{4B57C999-344F-4397-85BC-6DDC92AD421E}" srcOrd="0" destOrd="0" parTransId="{5D7F1A49-8F98-40B0-8AEB-D1B25ECADF44}" sibTransId="{6A12C396-9D58-4B7A-B5AC-2C69D00C7413}"/>
    <dgm:cxn modelId="{B6AB844A-AB36-4882-9062-0C3803D38AED}" type="presOf" srcId="{83DCCB4B-4DD6-44AA-A709-43FC853F5BEC}" destId="{9E1612B0-DE45-4A69-A850-6C104BCF7C55}" srcOrd="0" destOrd="0" presId="urn:microsoft.com/office/officeart/2005/8/layout/orgChart1"/>
    <dgm:cxn modelId="{CB24AABF-1E86-466C-B117-44DDCB0900A1}" type="presOf" srcId="{44ED96E8-3BF0-494A-8EF0-AB7D177CB9F0}" destId="{251C65C0-D22C-44FB-9E35-2112364F02AE}" srcOrd="0" destOrd="0" presId="urn:microsoft.com/office/officeart/2005/8/layout/orgChart1"/>
    <dgm:cxn modelId="{418AFD48-11EF-414A-88E0-F76E869C803E}" type="presOf" srcId="{269BF10E-6D36-4D38-8783-5F8B41C1A606}" destId="{287F7E37-1375-4D90-9883-848B9908C09F}" srcOrd="0" destOrd="0" presId="urn:microsoft.com/office/officeart/2005/8/layout/orgChart1"/>
    <dgm:cxn modelId="{F6D41E2B-E6A7-4BA1-A53D-A55CF5E94ECE}" srcId="{4B57C999-344F-4397-85BC-6DDC92AD421E}" destId="{76AB65B8-295F-4E7B-891E-1B3B50F8A5EB}" srcOrd="5" destOrd="0" parTransId="{83DCCB4B-4DD6-44AA-A709-43FC853F5BEC}" sibTransId="{D3640B77-3101-471A-97FD-629F939A9702}"/>
    <dgm:cxn modelId="{9B14EA89-E230-4719-B47F-70CAAC07BE1A}" type="presOf" srcId="{A7C737EF-3668-49C4-8F34-7B32B7F1A6A8}" destId="{CF1427CC-C265-41D4-88E2-EFCB9B9033D9}" srcOrd="0" destOrd="0" presId="urn:microsoft.com/office/officeart/2005/8/layout/orgChart1"/>
    <dgm:cxn modelId="{C6C65003-28DA-4513-849A-424ADB1F0538}" type="presOf" srcId="{A9FAEAC2-01CD-4D07-9B82-20A8ED6D83E8}" destId="{328C24D0-D9BE-4D27-BBA7-41B377F2B36A}" srcOrd="0" destOrd="0" presId="urn:microsoft.com/office/officeart/2005/8/layout/orgChart1"/>
    <dgm:cxn modelId="{7BDD700A-AC8F-44CE-B872-B669531AC842}" type="presParOf" srcId="{E94CDB5C-8CD2-49B6-96F5-42B2504D875F}" destId="{29D27AEC-D401-4B45-AC25-7E4ABC4424D5}" srcOrd="0" destOrd="0" presId="urn:microsoft.com/office/officeart/2005/8/layout/orgChart1"/>
    <dgm:cxn modelId="{E293A088-5C2A-4D21-A54D-15911447E91C}" type="presParOf" srcId="{29D27AEC-D401-4B45-AC25-7E4ABC4424D5}" destId="{1C1E519E-A8C6-495B-A06A-8CD2BA051717}" srcOrd="0" destOrd="0" presId="urn:microsoft.com/office/officeart/2005/8/layout/orgChart1"/>
    <dgm:cxn modelId="{01C3B5FD-84CA-42AC-BEE8-A2B3294D6BF1}" type="presParOf" srcId="{1C1E519E-A8C6-495B-A06A-8CD2BA051717}" destId="{6B4204AA-2D3B-465E-A567-7B076CA16017}" srcOrd="0" destOrd="0" presId="urn:microsoft.com/office/officeart/2005/8/layout/orgChart1"/>
    <dgm:cxn modelId="{615577CA-A0A6-4205-AA29-2C7E76B688F6}" type="presParOf" srcId="{1C1E519E-A8C6-495B-A06A-8CD2BA051717}" destId="{8DBD3075-9657-4B68-A216-1D9B2786C6A1}" srcOrd="1" destOrd="0" presId="urn:microsoft.com/office/officeart/2005/8/layout/orgChart1"/>
    <dgm:cxn modelId="{42C45AAE-C920-4C44-BF66-8B9BE540326A}" type="presParOf" srcId="{29D27AEC-D401-4B45-AC25-7E4ABC4424D5}" destId="{DEA10CB7-73DA-4EE0-A8AE-99EC59B69E66}" srcOrd="1" destOrd="0" presId="urn:microsoft.com/office/officeart/2005/8/layout/orgChart1"/>
    <dgm:cxn modelId="{8F168201-40B3-4FA5-A69C-B84A47748FA8}" type="presParOf" srcId="{DEA10CB7-73DA-4EE0-A8AE-99EC59B69E66}" destId="{328C24D0-D9BE-4D27-BBA7-41B377F2B36A}" srcOrd="0" destOrd="0" presId="urn:microsoft.com/office/officeart/2005/8/layout/orgChart1"/>
    <dgm:cxn modelId="{11276A35-BAA7-4814-8CF5-8B2CEFD1565E}" type="presParOf" srcId="{DEA10CB7-73DA-4EE0-A8AE-99EC59B69E66}" destId="{6EA336DA-8C10-4ADF-AE46-6A8D1750C432}" srcOrd="1" destOrd="0" presId="urn:microsoft.com/office/officeart/2005/8/layout/orgChart1"/>
    <dgm:cxn modelId="{EC8BC717-75E7-4F62-A4A9-CB5326F25880}" type="presParOf" srcId="{6EA336DA-8C10-4ADF-AE46-6A8D1750C432}" destId="{AD97CEEE-A33D-4B33-8B2A-B009FBD93E1F}" srcOrd="0" destOrd="0" presId="urn:microsoft.com/office/officeart/2005/8/layout/orgChart1"/>
    <dgm:cxn modelId="{1C883CC9-ADAC-48AC-B2AA-DE723A8B74F3}" type="presParOf" srcId="{AD97CEEE-A33D-4B33-8B2A-B009FBD93E1F}" destId="{0E54D048-3F8C-429E-933F-EA9F1E85E477}" srcOrd="0" destOrd="0" presId="urn:microsoft.com/office/officeart/2005/8/layout/orgChart1"/>
    <dgm:cxn modelId="{50529349-D515-40F8-BAEC-12A4D0CA99D3}" type="presParOf" srcId="{AD97CEEE-A33D-4B33-8B2A-B009FBD93E1F}" destId="{EEDF7979-7068-46C9-97EB-33F5AE07DC29}" srcOrd="1" destOrd="0" presId="urn:microsoft.com/office/officeart/2005/8/layout/orgChart1"/>
    <dgm:cxn modelId="{809D4587-A4CC-421D-9A9C-F40D8F95889D}" type="presParOf" srcId="{6EA336DA-8C10-4ADF-AE46-6A8D1750C432}" destId="{A194834E-E9F0-4AEF-B9C0-8703E0F80D69}" srcOrd="1" destOrd="0" presId="urn:microsoft.com/office/officeart/2005/8/layout/orgChart1"/>
    <dgm:cxn modelId="{A650503E-E972-4990-853B-7C74F67D322C}" type="presParOf" srcId="{6EA336DA-8C10-4ADF-AE46-6A8D1750C432}" destId="{2B9B3848-0A32-412D-929C-D956A1E2632C}" srcOrd="2" destOrd="0" presId="urn:microsoft.com/office/officeart/2005/8/layout/orgChart1"/>
    <dgm:cxn modelId="{686C7D76-E316-42FE-A2E6-31E307825495}" type="presParOf" srcId="{DEA10CB7-73DA-4EE0-A8AE-99EC59B69E66}" destId="{287F7E37-1375-4D90-9883-848B9908C09F}" srcOrd="2" destOrd="0" presId="urn:microsoft.com/office/officeart/2005/8/layout/orgChart1"/>
    <dgm:cxn modelId="{0D4CE792-6B14-4197-B2AB-AB1F92332D65}" type="presParOf" srcId="{DEA10CB7-73DA-4EE0-A8AE-99EC59B69E66}" destId="{8340739F-D328-4D5D-BCAB-6D9F0467A650}" srcOrd="3" destOrd="0" presId="urn:microsoft.com/office/officeart/2005/8/layout/orgChart1"/>
    <dgm:cxn modelId="{ACDFDC9A-4BEA-4920-B9E9-3B5F2CBA3DCD}" type="presParOf" srcId="{8340739F-D328-4D5D-BCAB-6D9F0467A650}" destId="{67DA3B26-960F-464F-9B8B-51CB7F7034CC}" srcOrd="0" destOrd="0" presId="urn:microsoft.com/office/officeart/2005/8/layout/orgChart1"/>
    <dgm:cxn modelId="{5E6AF706-E457-449A-ABBE-CE846A08905F}" type="presParOf" srcId="{67DA3B26-960F-464F-9B8B-51CB7F7034CC}" destId="{D44DE8A5-A3E6-496D-9735-D5CDEAA4C5C6}" srcOrd="0" destOrd="0" presId="urn:microsoft.com/office/officeart/2005/8/layout/orgChart1"/>
    <dgm:cxn modelId="{43243E33-F87A-4C33-9C2F-CAE5F89EC565}" type="presParOf" srcId="{67DA3B26-960F-464F-9B8B-51CB7F7034CC}" destId="{18D0B08B-6E40-4659-8048-83AB7A4D7D8E}" srcOrd="1" destOrd="0" presId="urn:microsoft.com/office/officeart/2005/8/layout/orgChart1"/>
    <dgm:cxn modelId="{29175C01-1B1C-43F2-BB88-6AC23BC2AECA}" type="presParOf" srcId="{8340739F-D328-4D5D-BCAB-6D9F0467A650}" destId="{AF31FBF1-ED17-403B-BB4E-946827274CC0}" srcOrd="1" destOrd="0" presId="urn:microsoft.com/office/officeart/2005/8/layout/orgChart1"/>
    <dgm:cxn modelId="{EB8C2419-C2AE-4606-8DA6-E54FDCE212EF}" type="presParOf" srcId="{8340739F-D328-4D5D-BCAB-6D9F0467A650}" destId="{6D9D6E73-5C3D-44A7-B2B5-75FB2BBA86FB}" srcOrd="2" destOrd="0" presId="urn:microsoft.com/office/officeart/2005/8/layout/orgChart1"/>
    <dgm:cxn modelId="{1FF8826E-AB61-49B4-8D58-BB6AB7CA5833}" type="presParOf" srcId="{DEA10CB7-73DA-4EE0-A8AE-99EC59B69E66}" destId="{55FEB137-58FA-466B-8F62-B524DC2A705E}" srcOrd="4" destOrd="0" presId="urn:microsoft.com/office/officeart/2005/8/layout/orgChart1"/>
    <dgm:cxn modelId="{670EC514-B5EF-4737-B333-5990A0AEECE1}" type="presParOf" srcId="{DEA10CB7-73DA-4EE0-A8AE-99EC59B69E66}" destId="{A495CD1F-D166-4342-B894-FB53D48541C6}" srcOrd="5" destOrd="0" presId="urn:microsoft.com/office/officeart/2005/8/layout/orgChart1"/>
    <dgm:cxn modelId="{893C0AAB-F325-45EC-BF42-4529AED947AA}" type="presParOf" srcId="{A495CD1F-D166-4342-B894-FB53D48541C6}" destId="{BFB17974-F9D9-4A04-AE4C-506A6ECFD3EE}" srcOrd="0" destOrd="0" presId="urn:microsoft.com/office/officeart/2005/8/layout/orgChart1"/>
    <dgm:cxn modelId="{81FBCDE0-DEAD-4885-90BE-E54360A6C0B7}" type="presParOf" srcId="{BFB17974-F9D9-4A04-AE4C-506A6ECFD3EE}" destId="{431D1B6C-A74E-444E-A074-137F00617746}" srcOrd="0" destOrd="0" presId="urn:microsoft.com/office/officeart/2005/8/layout/orgChart1"/>
    <dgm:cxn modelId="{26BED4B3-C54D-4E88-B855-0A7DAFDF3E99}" type="presParOf" srcId="{BFB17974-F9D9-4A04-AE4C-506A6ECFD3EE}" destId="{A2835F36-80F4-4A5F-9115-0EA4E5E17C71}" srcOrd="1" destOrd="0" presId="urn:microsoft.com/office/officeart/2005/8/layout/orgChart1"/>
    <dgm:cxn modelId="{382F5A5C-F101-40DD-8B80-1EC9B0781BE3}" type="presParOf" srcId="{A495CD1F-D166-4342-B894-FB53D48541C6}" destId="{D0E4C4E1-2B6D-452A-97E2-73B64A634D70}" srcOrd="1" destOrd="0" presId="urn:microsoft.com/office/officeart/2005/8/layout/orgChart1"/>
    <dgm:cxn modelId="{9A22116B-B458-487D-8B8C-4F1BA2C35F77}" type="presParOf" srcId="{A495CD1F-D166-4342-B894-FB53D48541C6}" destId="{219C9137-E687-46D1-9CC1-7C8183AB58F7}" srcOrd="2" destOrd="0" presId="urn:microsoft.com/office/officeart/2005/8/layout/orgChart1"/>
    <dgm:cxn modelId="{14C4C1EA-49B8-48AC-86BC-3BB3482C071E}" type="presParOf" srcId="{DEA10CB7-73DA-4EE0-A8AE-99EC59B69E66}" destId="{CF1427CC-C265-41D4-88E2-EFCB9B9033D9}" srcOrd="6" destOrd="0" presId="urn:microsoft.com/office/officeart/2005/8/layout/orgChart1"/>
    <dgm:cxn modelId="{8CF377DD-641E-490A-90AA-F0032B30BEF2}" type="presParOf" srcId="{DEA10CB7-73DA-4EE0-A8AE-99EC59B69E66}" destId="{9BAA54A9-ED3B-44DE-941E-A7021584D2B1}" srcOrd="7" destOrd="0" presId="urn:microsoft.com/office/officeart/2005/8/layout/orgChart1"/>
    <dgm:cxn modelId="{AC631A16-7A37-49D8-9999-95B7BBC866D3}" type="presParOf" srcId="{9BAA54A9-ED3B-44DE-941E-A7021584D2B1}" destId="{F274BA3E-9D5A-4113-A709-17E03CA9BBB2}" srcOrd="0" destOrd="0" presId="urn:microsoft.com/office/officeart/2005/8/layout/orgChart1"/>
    <dgm:cxn modelId="{753FFC36-DFEF-4CD8-87F0-F03140D0A4EB}" type="presParOf" srcId="{F274BA3E-9D5A-4113-A709-17E03CA9BBB2}" destId="{F9648022-215C-4F65-8BEA-8FB970118B57}" srcOrd="0" destOrd="0" presId="urn:microsoft.com/office/officeart/2005/8/layout/orgChart1"/>
    <dgm:cxn modelId="{1F4DCCF6-1ADB-48FD-B702-73846CB43095}" type="presParOf" srcId="{F274BA3E-9D5A-4113-A709-17E03CA9BBB2}" destId="{96D827FE-E56A-4472-801A-AC6121CA38BD}" srcOrd="1" destOrd="0" presId="urn:microsoft.com/office/officeart/2005/8/layout/orgChart1"/>
    <dgm:cxn modelId="{8D1C12C4-D3AC-4E77-B4CF-596D69F67CE7}" type="presParOf" srcId="{9BAA54A9-ED3B-44DE-941E-A7021584D2B1}" destId="{C3060B7A-EAD4-45BF-8D78-9CBA9B7321CE}" srcOrd="1" destOrd="0" presId="urn:microsoft.com/office/officeart/2005/8/layout/orgChart1"/>
    <dgm:cxn modelId="{C31E8C1E-D101-4055-9751-6E6A649E51D2}" type="presParOf" srcId="{9BAA54A9-ED3B-44DE-941E-A7021584D2B1}" destId="{6849CC64-9636-4FE0-A561-5EC2F02B4BB4}" srcOrd="2" destOrd="0" presId="urn:microsoft.com/office/officeart/2005/8/layout/orgChart1"/>
    <dgm:cxn modelId="{91F08B2F-682B-4322-A715-1C88698301C0}" type="presParOf" srcId="{DEA10CB7-73DA-4EE0-A8AE-99EC59B69E66}" destId="{4E648AEA-225A-4461-8863-590F9339C12C}" srcOrd="8" destOrd="0" presId="urn:microsoft.com/office/officeart/2005/8/layout/orgChart1"/>
    <dgm:cxn modelId="{B2455EA5-F259-44A3-A6E9-D8C24042ED18}" type="presParOf" srcId="{DEA10CB7-73DA-4EE0-A8AE-99EC59B69E66}" destId="{FD0E1214-02A8-4740-B3E9-AFDF06931EEA}" srcOrd="9" destOrd="0" presId="urn:microsoft.com/office/officeart/2005/8/layout/orgChart1"/>
    <dgm:cxn modelId="{53B2D9C9-B26D-4201-912C-D2E8DE51B1D3}" type="presParOf" srcId="{FD0E1214-02A8-4740-B3E9-AFDF06931EEA}" destId="{E573AB49-F9E6-46C5-A9A1-CC94A64A8409}" srcOrd="0" destOrd="0" presId="urn:microsoft.com/office/officeart/2005/8/layout/orgChart1"/>
    <dgm:cxn modelId="{F7C650DA-196A-488A-9D8B-3825BD9BD5E1}" type="presParOf" srcId="{E573AB49-F9E6-46C5-A9A1-CC94A64A8409}" destId="{251C65C0-D22C-44FB-9E35-2112364F02AE}" srcOrd="0" destOrd="0" presId="urn:microsoft.com/office/officeart/2005/8/layout/orgChart1"/>
    <dgm:cxn modelId="{53B5FC1F-DAC5-4480-AD5D-A191A525563A}" type="presParOf" srcId="{E573AB49-F9E6-46C5-A9A1-CC94A64A8409}" destId="{8862B0BC-FB83-4B34-8401-A704EFB1A1D5}" srcOrd="1" destOrd="0" presId="urn:microsoft.com/office/officeart/2005/8/layout/orgChart1"/>
    <dgm:cxn modelId="{10164C49-50C6-413C-9FF7-B948897401BF}" type="presParOf" srcId="{FD0E1214-02A8-4740-B3E9-AFDF06931EEA}" destId="{5919D50E-E77D-40E8-86F3-A53DD65164DC}" srcOrd="1" destOrd="0" presId="urn:microsoft.com/office/officeart/2005/8/layout/orgChart1"/>
    <dgm:cxn modelId="{A4E46540-7906-4E38-870E-B2CDC288E6AC}" type="presParOf" srcId="{FD0E1214-02A8-4740-B3E9-AFDF06931EEA}" destId="{B8D45AEC-B503-47B2-B88D-1B92C7701C36}" srcOrd="2" destOrd="0" presId="urn:microsoft.com/office/officeart/2005/8/layout/orgChart1"/>
    <dgm:cxn modelId="{066187CC-1DC4-4988-AE52-09FCB984E5DF}" type="presParOf" srcId="{DEA10CB7-73DA-4EE0-A8AE-99EC59B69E66}" destId="{9E1612B0-DE45-4A69-A850-6C104BCF7C55}" srcOrd="10" destOrd="0" presId="urn:microsoft.com/office/officeart/2005/8/layout/orgChart1"/>
    <dgm:cxn modelId="{22856B85-10F9-40BB-AD9B-1286ACD3FD46}" type="presParOf" srcId="{DEA10CB7-73DA-4EE0-A8AE-99EC59B69E66}" destId="{0FA5CDC8-EF1F-4912-AE21-172CE50C4558}" srcOrd="11" destOrd="0" presId="urn:microsoft.com/office/officeart/2005/8/layout/orgChart1"/>
    <dgm:cxn modelId="{FDF133EF-8D49-4FF0-A4C6-4221546C413D}" type="presParOf" srcId="{0FA5CDC8-EF1F-4912-AE21-172CE50C4558}" destId="{015A0A1E-9A88-4B78-9B5B-63F55A973525}" srcOrd="0" destOrd="0" presId="urn:microsoft.com/office/officeart/2005/8/layout/orgChart1"/>
    <dgm:cxn modelId="{5EE63CB1-2C0E-462A-BFE4-E926BE709023}" type="presParOf" srcId="{015A0A1E-9A88-4B78-9B5B-63F55A973525}" destId="{464B0A79-B154-4038-A167-10E13F733F9F}" srcOrd="0" destOrd="0" presId="urn:microsoft.com/office/officeart/2005/8/layout/orgChart1"/>
    <dgm:cxn modelId="{7743A7EB-A137-4ED0-9683-11BF7D180445}" type="presParOf" srcId="{015A0A1E-9A88-4B78-9B5B-63F55A973525}" destId="{D19884AA-1949-4E07-9D12-E05CDAE988CF}" srcOrd="1" destOrd="0" presId="urn:microsoft.com/office/officeart/2005/8/layout/orgChart1"/>
    <dgm:cxn modelId="{1D883603-CDD1-47FD-97D7-2E3F90564E97}" type="presParOf" srcId="{0FA5CDC8-EF1F-4912-AE21-172CE50C4558}" destId="{3FAEDD6B-18B9-4598-B5C3-474908939517}" srcOrd="1" destOrd="0" presId="urn:microsoft.com/office/officeart/2005/8/layout/orgChart1"/>
    <dgm:cxn modelId="{3DB25FA2-2EC5-4DB8-8924-8E6779E5D6A9}" type="presParOf" srcId="{0FA5CDC8-EF1F-4912-AE21-172CE50C4558}" destId="{5C32FB49-99B4-4295-85D0-124706CA3E58}" srcOrd="2" destOrd="0" presId="urn:microsoft.com/office/officeart/2005/8/layout/orgChart1"/>
    <dgm:cxn modelId="{96CD921D-07EF-4E92-B700-45AA203CF127}" type="presParOf" srcId="{29D27AEC-D401-4B45-AC25-7E4ABC4424D5}" destId="{0CC4E866-BC30-458D-8A05-F930E965EE74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B6C8F-857F-4148-86B3-470CFB51DAA9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D8BAFF2D-8C74-423C-B95F-AA8E7F2F701C}">
      <dgm:prSet custT="1"/>
      <dgm:spPr/>
      <dgm:t>
        <a:bodyPr/>
        <a:lstStyle/>
        <a:p>
          <a:pPr rtl="0"/>
          <a:r>
            <a:rPr lang="ro-RO" sz="2200" b="1" dirty="0" smtClean="0"/>
            <a:t>I</a:t>
          </a:r>
          <a:r>
            <a:rPr lang="en-US" sz="2200" b="1" dirty="0" err="1" smtClean="0"/>
            <a:t>mplică</a:t>
          </a:r>
          <a:r>
            <a:rPr lang="en-US" sz="2200" b="1" dirty="0" smtClean="0"/>
            <a:t> </a:t>
          </a:r>
          <a:r>
            <a:rPr lang="en-US" sz="2200" dirty="0" err="1" smtClean="0"/>
            <a:t>pacienții</a:t>
          </a:r>
          <a:r>
            <a:rPr lang="en-US" sz="2200" dirty="0" smtClean="0"/>
            <a:t> </a:t>
          </a:r>
          <a:r>
            <a:rPr lang="en-US" sz="2200" dirty="0" err="1" smtClean="0"/>
            <a:t>în</a:t>
          </a:r>
          <a:r>
            <a:rPr lang="en-US" sz="2200" dirty="0" smtClean="0"/>
            <a:t> </a:t>
          </a:r>
          <a:r>
            <a:rPr lang="en-US" sz="2200" dirty="0" err="1" smtClean="0"/>
            <a:t>asistența</a:t>
          </a:r>
          <a:r>
            <a:rPr lang="en-US" sz="2200" dirty="0" smtClean="0"/>
            <a:t> </a:t>
          </a:r>
          <a:r>
            <a:rPr lang="en-US" sz="2200" dirty="0" err="1" smtClean="0"/>
            <a:t>medicală</a:t>
          </a:r>
          <a:r>
            <a:rPr lang="en-US" sz="2200" dirty="0" smtClean="0"/>
            <a:t>. </a:t>
          </a:r>
          <a:endParaRPr lang="ru-RU" sz="2200" dirty="0"/>
        </a:p>
      </dgm:t>
    </dgm:pt>
    <dgm:pt modelId="{B6C681E0-33BB-40FB-8558-36C588430223}" type="parTrans" cxnId="{8E291C76-C0E8-425C-91ED-87809ECFF939}">
      <dgm:prSet/>
      <dgm:spPr/>
      <dgm:t>
        <a:bodyPr/>
        <a:lstStyle/>
        <a:p>
          <a:endParaRPr lang="ru-RU"/>
        </a:p>
      </dgm:t>
    </dgm:pt>
    <dgm:pt modelId="{F8E1016B-D53A-47AE-A34F-EBF1AAEB4050}" type="sibTrans" cxnId="{8E291C76-C0E8-425C-91ED-87809ECFF939}">
      <dgm:prSet/>
      <dgm:spPr/>
      <dgm:t>
        <a:bodyPr/>
        <a:lstStyle/>
        <a:p>
          <a:endParaRPr lang="ru-RU"/>
        </a:p>
      </dgm:t>
    </dgm:pt>
    <dgm:pt modelId="{0CAB8437-D99A-47EA-8BE3-0491CC032599}">
      <dgm:prSet custT="1"/>
      <dgm:spPr/>
      <dgm:t>
        <a:bodyPr/>
        <a:lstStyle/>
        <a:p>
          <a:pPr rtl="0"/>
          <a:r>
            <a:rPr lang="ro-RO" sz="2200" b="1" dirty="0" smtClean="0"/>
            <a:t>P</a:t>
          </a:r>
          <a:r>
            <a:rPr lang="en-US" sz="2200" b="1" dirty="0" err="1" smtClean="0"/>
            <a:t>ersonal</a:t>
          </a:r>
          <a:r>
            <a:rPr lang="ro-RO" sz="2200" b="1" dirty="0" smtClean="0"/>
            <a:t>ul</a:t>
          </a:r>
          <a:r>
            <a:rPr lang="en-US" sz="2200" b="1" dirty="0" smtClean="0"/>
            <a:t> medical</a:t>
          </a:r>
          <a:r>
            <a:rPr lang="en-US" sz="2200" dirty="0" smtClean="0"/>
            <a:t> </a:t>
          </a:r>
          <a:r>
            <a:rPr lang="en-US" sz="2200" dirty="0" err="1" smtClean="0"/>
            <a:t>trebuie</a:t>
          </a:r>
          <a:r>
            <a:rPr lang="ro-RO" sz="2200" dirty="0" smtClean="0"/>
            <a:t>:</a:t>
          </a:r>
          <a:endParaRPr lang="ru-RU" sz="2200" dirty="0"/>
        </a:p>
      </dgm:t>
    </dgm:pt>
    <dgm:pt modelId="{DC87F798-872E-4711-8043-2E6FF38B0493}" type="parTrans" cxnId="{C81011BB-2C0F-4DD1-934C-0348ED41DFA3}">
      <dgm:prSet/>
      <dgm:spPr/>
      <dgm:t>
        <a:bodyPr/>
        <a:lstStyle/>
        <a:p>
          <a:endParaRPr lang="ru-RU"/>
        </a:p>
      </dgm:t>
    </dgm:pt>
    <dgm:pt modelId="{CCEBF232-5774-4AAF-809A-72287BECC7D2}" type="sibTrans" cxnId="{C81011BB-2C0F-4DD1-934C-0348ED41DFA3}">
      <dgm:prSet/>
      <dgm:spPr/>
      <dgm:t>
        <a:bodyPr/>
        <a:lstStyle/>
        <a:p>
          <a:endParaRPr lang="ru-RU"/>
        </a:p>
      </dgm:t>
    </dgm:pt>
    <dgm:pt modelId="{F8623D64-99D6-4E08-94DF-4742AE93A498}">
      <dgm:prSet custT="1"/>
      <dgm:spPr/>
      <dgm:t>
        <a:bodyPr/>
        <a:lstStyle/>
        <a:p>
          <a:pPr rtl="0"/>
          <a:r>
            <a:rPr lang="en-US" sz="2200" dirty="0" err="1" smtClean="0"/>
            <a:t>să</a:t>
          </a:r>
          <a:r>
            <a:rPr lang="en-US" sz="2200" dirty="0" smtClean="0"/>
            <a:t> </a:t>
          </a:r>
          <a:r>
            <a:rPr lang="en-US" sz="2200" dirty="0" err="1" smtClean="0"/>
            <a:t>puna</a:t>
          </a:r>
          <a:r>
            <a:rPr lang="en-US" sz="2200" dirty="0" smtClean="0"/>
            <a:t> </a:t>
          </a:r>
          <a:r>
            <a:rPr lang="en-US" sz="2200" dirty="0" err="1" smtClean="0"/>
            <a:t>întrebări</a:t>
          </a:r>
          <a:r>
            <a:rPr lang="en-US" sz="2200" dirty="0" smtClean="0"/>
            <a:t>, </a:t>
          </a:r>
          <a:endParaRPr lang="ru-RU" sz="2200" dirty="0"/>
        </a:p>
      </dgm:t>
    </dgm:pt>
    <dgm:pt modelId="{3FFF756D-664A-46A3-B00D-61067187A1C4}" type="parTrans" cxnId="{0360BD14-8796-49CA-B153-D01FCE838D7F}">
      <dgm:prSet/>
      <dgm:spPr/>
      <dgm:t>
        <a:bodyPr/>
        <a:lstStyle/>
        <a:p>
          <a:endParaRPr lang="ru-RU"/>
        </a:p>
      </dgm:t>
    </dgm:pt>
    <dgm:pt modelId="{AE1280D0-58D9-4DB9-9CB9-7B6B96598578}" type="sibTrans" cxnId="{0360BD14-8796-49CA-B153-D01FCE838D7F}">
      <dgm:prSet/>
      <dgm:spPr/>
      <dgm:t>
        <a:bodyPr/>
        <a:lstStyle/>
        <a:p>
          <a:endParaRPr lang="ru-RU"/>
        </a:p>
      </dgm:t>
    </dgm:pt>
    <dgm:pt modelId="{E2459D75-4F99-428E-AE8A-39ABAAFE8667}">
      <dgm:prSet custT="1"/>
      <dgm:spPr/>
      <dgm:t>
        <a:bodyPr/>
        <a:lstStyle/>
        <a:p>
          <a:pPr rtl="0"/>
          <a:r>
            <a:rPr lang="en-US" sz="2200" dirty="0" err="1" smtClean="0"/>
            <a:t>să</a:t>
          </a:r>
          <a:r>
            <a:rPr lang="en-US" sz="2200" dirty="0" smtClean="0"/>
            <a:t> </a:t>
          </a:r>
          <a:r>
            <a:rPr lang="en-US" sz="2200" dirty="0" err="1" smtClean="0"/>
            <a:t>primeasca</a:t>
          </a:r>
          <a:r>
            <a:rPr lang="en-US" sz="2200" dirty="0" smtClean="0"/>
            <a:t> </a:t>
          </a:r>
          <a:r>
            <a:rPr lang="en-US" sz="2200" dirty="0" err="1" smtClean="0"/>
            <a:t>informații</a:t>
          </a:r>
          <a:r>
            <a:rPr lang="en-US" sz="2200" dirty="0" smtClean="0"/>
            <a:t> </a:t>
          </a:r>
          <a:r>
            <a:rPr lang="en-US" sz="2200" dirty="0" err="1" smtClean="0"/>
            <a:t>exacte</a:t>
          </a:r>
          <a:r>
            <a:rPr lang="en-US" sz="2200" dirty="0" smtClean="0"/>
            <a:t> </a:t>
          </a:r>
          <a:r>
            <a:rPr lang="en-US" sz="2200" dirty="0" err="1" smtClean="0"/>
            <a:t>despre</a:t>
          </a:r>
          <a:r>
            <a:rPr lang="en-US" sz="2200" dirty="0" smtClean="0"/>
            <a:t> </a:t>
          </a:r>
          <a:r>
            <a:rPr lang="en-US" sz="2200" dirty="0" err="1" smtClean="0"/>
            <a:t>problema</a:t>
          </a:r>
          <a:r>
            <a:rPr lang="en-US" sz="2200" dirty="0" smtClean="0"/>
            <a:t> </a:t>
          </a:r>
          <a:r>
            <a:rPr lang="ro-RO" sz="2200" dirty="0" smtClean="0"/>
            <a:t>   </a:t>
          </a:r>
          <a:r>
            <a:rPr lang="en-US" sz="2200" dirty="0" smtClean="0"/>
            <a:t>de </a:t>
          </a:r>
          <a:r>
            <a:rPr lang="en-US" sz="2200" dirty="0" err="1" smtClean="0"/>
            <a:t>sănătate</a:t>
          </a:r>
          <a:r>
            <a:rPr lang="en-US" sz="2200" dirty="0" smtClean="0"/>
            <a:t> a </a:t>
          </a:r>
          <a:r>
            <a:rPr lang="en-US" sz="2200" dirty="0" err="1" smtClean="0"/>
            <a:t>pacientului</a:t>
          </a:r>
          <a:r>
            <a:rPr lang="en-US" sz="2200" dirty="0" smtClean="0"/>
            <a:t>, </a:t>
          </a:r>
          <a:r>
            <a:rPr lang="ro-RO" sz="2200" dirty="0" smtClean="0"/>
            <a:t>etc</a:t>
          </a:r>
          <a:endParaRPr lang="ru-RU" sz="2200" dirty="0"/>
        </a:p>
      </dgm:t>
    </dgm:pt>
    <dgm:pt modelId="{22927CB4-2D81-489E-8665-6A03D692095C}" type="parTrans" cxnId="{5AA50DA0-59BD-4922-8B8C-7C8A62FB5646}">
      <dgm:prSet/>
      <dgm:spPr/>
      <dgm:t>
        <a:bodyPr/>
        <a:lstStyle/>
        <a:p>
          <a:endParaRPr lang="ru-RU"/>
        </a:p>
      </dgm:t>
    </dgm:pt>
    <dgm:pt modelId="{EF106DFF-DE8E-4C93-9CF3-9F560AEF1B52}" type="sibTrans" cxnId="{5AA50DA0-59BD-4922-8B8C-7C8A62FB5646}">
      <dgm:prSet/>
      <dgm:spPr/>
      <dgm:t>
        <a:bodyPr/>
        <a:lstStyle/>
        <a:p>
          <a:endParaRPr lang="ru-RU"/>
        </a:p>
      </dgm:t>
    </dgm:pt>
    <dgm:pt modelId="{A3D154CB-43A0-4BB2-AD59-9B4BB7CDE4C7}" type="pres">
      <dgm:prSet presAssocID="{F1DB6C8F-857F-4148-86B3-470CFB51DA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5B9F8-7F5B-4D34-8B4A-FEC94DC4B19C}" type="pres">
      <dgm:prSet presAssocID="{F1DB6C8F-857F-4148-86B3-470CFB51DAA9}" presName="dummyMaxCanvas" presStyleCnt="0">
        <dgm:presLayoutVars/>
      </dgm:prSet>
      <dgm:spPr/>
    </dgm:pt>
    <dgm:pt modelId="{A627ED2F-1335-489F-816E-822107377DB9}" type="pres">
      <dgm:prSet presAssocID="{F1DB6C8F-857F-4148-86B3-470CFB51DAA9}" presName="TwoNodes_1" presStyleLbl="node1" presStyleIdx="0" presStyleCnt="2" custLinFactNeighborX="-636" custLinFactNeighborY="-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6884F-6C44-4CA8-96F7-4D7D9DF1EFBA}" type="pres">
      <dgm:prSet presAssocID="{F1DB6C8F-857F-4148-86B3-470CFB51DAA9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2C9E2-CDC9-4886-981E-244EE91BA1E4}" type="pres">
      <dgm:prSet presAssocID="{F1DB6C8F-857F-4148-86B3-470CFB51DAA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AAE9A-02E1-49A0-B1A9-4194CE8A195D}" type="pres">
      <dgm:prSet presAssocID="{F1DB6C8F-857F-4148-86B3-470CFB51DAA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CCE78-AC42-40BB-9035-1526930F3BD9}" type="pres">
      <dgm:prSet presAssocID="{F1DB6C8F-857F-4148-86B3-470CFB51DAA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D4D7F-4B56-4FF3-9CF4-A0DCF50DA007}" type="presOf" srcId="{0CAB8437-D99A-47EA-8BE3-0491CC032599}" destId="{63CCCE78-AC42-40BB-9035-1526930F3BD9}" srcOrd="1" destOrd="0" presId="urn:microsoft.com/office/officeart/2005/8/layout/vProcess5"/>
    <dgm:cxn modelId="{957FCE25-5DBE-47C5-965E-BAA451DB4B9E}" type="presOf" srcId="{E2459D75-4F99-428E-AE8A-39ABAAFE8667}" destId="{63CCCE78-AC42-40BB-9035-1526930F3BD9}" srcOrd="1" destOrd="2" presId="urn:microsoft.com/office/officeart/2005/8/layout/vProcess5"/>
    <dgm:cxn modelId="{40FE62B6-829F-41B3-8347-139B2D11011F}" type="presOf" srcId="{D8BAFF2D-8C74-423C-B95F-AA8E7F2F701C}" destId="{A627ED2F-1335-489F-816E-822107377DB9}" srcOrd="0" destOrd="0" presId="urn:microsoft.com/office/officeart/2005/8/layout/vProcess5"/>
    <dgm:cxn modelId="{C81011BB-2C0F-4DD1-934C-0348ED41DFA3}" srcId="{F1DB6C8F-857F-4148-86B3-470CFB51DAA9}" destId="{0CAB8437-D99A-47EA-8BE3-0491CC032599}" srcOrd="1" destOrd="0" parTransId="{DC87F798-872E-4711-8043-2E6FF38B0493}" sibTransId="{CCEBF232-5774-4AAF-809A-72287BECC7D2}"/>
    <dgm:cxn modelId="{CA894FC3-93DB-4DAE-BCA4-1EA31BB09016}" type="presOf" srcId="{F1DB6C8F-857F-4148-86B3-470CFB51DAA9}" destId="{A3D154CB-43A0-4BB2-AD59-9B4BB7CDE4C7}" srcOrd="0" destOrd="0" presId="urn:microsoft.com/office/officeart/2005/8/layout/vProcess5"/>
    <dgm:cxn modelId="{8E291C76-C0E8-425C-91ED-87809ECFF939}" srcId="{F1DB6C8F-857F-4148-86B3-470CFB51DAA9}" destId="{D8BAFF2D-8C74-423C-B95F-AA8E7F2F701C}" srcOrd="0" destOrd="0" parTransId="{B6C681E0-33BB-40FB-8558-36C588430223}" sibTransId="{F8E1016B-D53A-47AE-A34F-EBF1AAEB4050}"/>
    <dgm:cxn modelId="{EC510E17-641C-413F-92DB-8C40299FEB24}" type="presOf" srcId="{0CAB8437-D99A-47EA-8BE3-0491CC032599}" destId="{6EA6884F-6C44-4CA8-96F7-4D7D9DF1EFBA}" srcOrd="0" destOrd="0" presId="urn:microsoft.com/office/officeart/2005/8/layout/vProcess5"/>
    <dgm:cxn modelId="{486AF975-0397-4DED-A620-503CC8517BD0}" type="presOf" srcId="{F8623D64-99D6-4E08-94DF-4742AE93A498}" destId="{63CCCE78-AC42-40BB-9035-1526930F3BD9}" srcOrd="1" destOrd="1" presId="urn:microsoft.com/office/officeart/2005/8/layout/vProcess5"/>
    <dgm:cxn modelId="{AE0D8B5E-7A6D-4732-BDF6-04F8E98D3A18}" type="presOf" srcId="{D8BAFF2D-8C74-423C-B95F-AA8E7F2F701C}" destId="{15EAAE9A-02E1-49A0-B1A9-4194CE8A195D}" srcOrd="1" destOrd="0" presId="urn:microsoft.com/office/officeart/2005/8/layout/vProcess5"/>
    <dgm:cxn modelId="{0360BD14-8796-49CA-B153-D01FCE838D7F}" srcId="{0CAB8437-D99A-47EA-8BE3-0491CC032599}" destId="{F8623D64-99D6-4E08-94DF-4742AE93A498}" srcOrd="0" destOrd="0" parTransId="{3FFF756D-664A-46A3-B00D-61067187A1C4}" sibTransId="{AE1280D0-58D9-4DB9-9CB9-7B6B96598578}"/>
    <dgm:cxn modelId="{A87B122D-6C93-44FD-916D-F54A3E981A4C}" type="presOf" srcId="{F8623D64-99D6-4E08-94DF-4742AE93A498}" destId="{6EA6884F-6C44-4CA8-96F7-4D7D9DF1EFBA}" srcOrd="0" destOrd="1" presId="urn:microsoft.com/office/officeart/2005/8/layout/vProcess5"/>
    <dgm:cxn modelId="{9BAA9FAE-DE75-42E5-AB12-D5AE1A508523}" type="presOf" srcId="{F8E1016B-D53A-47AE-A34F-EBF1AAEB4050}" destId="{0882C9E2-CDC9-4886-981E-244EE91BA1E4}" srcOrd="0" destOrd="0" presId="urn:microsoft.com/office/officeart/2005/8/layout/vProcess5"/>
    <dgm:cxn modelId="{5AA50DA0-59BD-4922-8B8C-7C8A62FB5646}" srcId="{0CAB8437-D99A-47EA-8BE3-0491CC032599}" destId="{E2459D75-4F99-428E-AE8A-39ABAAFE8667}" srcOrd="1" destOrd="0" parTransId="{22927CB4-2D81-489E-8665-6A03D692095C}" sibTransId="{EF106DFF-DE8E-4C93-9CF3-9F560AEF1B52}"/>
    <dgm:cxn modelId="{5DD0E25A-7C6F-4CA9-9B86-CF0B4D90B489}" type="presOf" srcId="{E2459D75-4F99-428E-AE8A-39ABAAFE8667}" destId="{6EA6884F-6C44-4CA8-96F7-4D7D9DF1EFBA}" srcOrd="0" destOrd="2" presId="urn:microsoft.com/office/officeart/2005/8/layout/vProcess5"/>
    <dgm:cxn modelId="{9572F8DC-29B9-477D-9536-F6ABE9978FD7}" type="presParOf" srcId="{A3D154CB-43A0-4BB2-AD59-9B4BB7CDE4C7}" destId="{C205B9F8-7F5B-4D34-8B4A-FEC94DC4B19C}" srcOrd="0" destOrd="0" presId="urn:microsoft.com/office/officeart/2005/8/layout/vProcess5"/>
    <dgm:cxn modelId="{2A026AA3-CEAF-4975-B669-3B9054D95E3C}" type="presParOf" srcId="{A3D154CB-43A0-4BB2-AD59-9B4BB7CDE4C7}" destId="{A627ED2F-1335-489F-816E-822107377DB9}" srcOrd="1" destOrd="0" presId="urn:microsoft.com/office/officeart/2005/8/layout/vProcess5"/>
    <dgm:cxn modelId="{8658622E-7384-4335-B158-C2E02CFEA518}" type="presParOf" srcId="{A3D154CB-43A0-4BB2-AD59-9B4BB7CDE4C7}" destId="{6EA6884F-6C44-4CA8-96F7-4D7D9DF1EFBA}" srcOrd="2" destOrd="0" presId="urn:microsoft.com/office/officeart/2005/8/layout/vProcess5"/>
    <dgm:cxn modelId="{1E1A1F46-A811-43FF-BCBE-D8C1451F4247}" type="presParOf" srcId="{A3D154CB-43A0-4BB2-AD59-9B4BB7CDE4C7}" destId="{0882C9E2-CDC9-4886-981E-244EE91BA1E4}" srcOrd="3" destOrd="0" presId="urn:microsoft.com/office/officeart/2005/8/layout/vProcess5"/>
    <dgm:cxn modelId="{95D19928-0E3F-4E3D-9A26-26C76FDFE879}" type="presParOf" srcId="{A3D154CB-43A0-4BB2-AD59-9B4BB7CDE4C7}" destId="{15EAAE9A-02E1-49A0-B1A9-4194CE8A195D}" srcOrd="4" destOrd="0" presId="urn:microsoft.com/office/officeart/2005/8/layout/vProcess5"/>
    <dgm:cxn modelId="{8BA81278-0C19-458E-8816-04512EADD6B5}" type="presParOf" srcId="{A3D154CB-43A0-4BB2-AD59-9B4BB7CDE4C7}" destId="{63CCCE78-AC42-40BB-9035-1526930F3BD9}" srcOrd="5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7AE988-C35F-446E-8BE1-5A18D033463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98FE81B-8558-444D-97C2-6472BF06E3C9}">
      <dgm:prSet/>
      <dgm:spPr/>
      <dgm:t>
        <a:bodyPr/>
        <a:lstStyle/>
        <a:p>
          <a:pPr rtl="0"/>
          <a:r>
            <a:rPr lang="en-US" dirty="0" err="1" smtClean="0"/>
            <a:t>Informează-te</a:t>
          </a:r>
          <a:r>
            <a:rPr lang="en-US" dirty="0" smtClean="0"/>
            <a:t> </a:t>
          </a:r>
          <a:r>
            <a:rPr lang="en-US" dirty="0" err="1" smtClean="0"/>
            <a:t>despre</a:t>
          </a:r>
          <a:r>
            <a:rPr lang="en-US" dirty="0" smtClean="0"/>
            <a:t> </a:t>
          </a:r>
          <a:r>
            <a:rPr lang="en-US" b="1" dirty="0" smtClean="0"/>
            <a:t>medicament</a:t>
          </a:r>
          <a:r>
            <a:rPr lang="ro-RO" dirty="0" smtClean="0"/>
            <a:t> </a:t>
          </a:r>
          <a:r>
            <a:rPr lang="en-US" dirty="0" smtClean="0"/>
            <a:t> </a:t>
          </a:r>
          <a:endParaRPr lang="ru-RU" dirty="0"/>
        </a:p>
      </dgm:t>
    </dgm:pt>
    <dgm:pt modelId="{3A9B59CA-C49E-436B-8A33-B952381F8E5D}" type="parTrans" cxnId="{316DB7D0-CB67-4B31-B961-E24CEC2C943A}">
      <dgm:prSet/>
      <dgm:spPr/>
      <dgm:t>
        <a:bodyPr/>
        <a:lstStyle/>
        <a:p>
          <a:endParaRPr lang="ru-RU"/>
        </a:p>
      </dgm:t>
    </dgm:pt>
    <dgm:pt modelId="{C4B6A787-FAE1-4DA9-B14A-78D8EFC7704F}" type="sibTrans" cxnId="{316DB7D0-CB67-4B31-B961-E24CEC2C943A}">
      <dgm:prSet/>
      <dgm:spPr/>
      <dgm:t>
        <a:bodyPr/>
        <a:lstStyle/>
        <a:p>
          <a:endParaRPr lang="ru-RU"/>
        </a:p>
      </dgm:t>
    </dgm:pt>
    <dgm:pt modelId="{8C64FCF6-6401-4DD4-847E-0FFAF4914259}">
      <dgm:prSet/>
      <dgm:spPr/>
      <dgm:t>
        <a:bodyPr/>
        <a:lstStyle/>
        <a:p>
          <a:pPr rtl="0"/>
          <a:r>
            <a:rPr lang="en-US" smtClean="0"/>
            <a:t>despre interac</a:t>
          </a:r>
          <a:r>
            <a:rPr lang="ro-RO" smtClean="0"/>
            <a:t>ț</a:t>
          </a:r>
          <a:r>
            <a:rPr lang="en-US" smtClean="0"/>
            <a:t>iunile medicamentoase, modul de administrare, dizolvare </a:t>
          </a:r>
          <a:r>
            <a:rPr lang="ro-RO" smtClean="0"/>
            <a:t>ș</a:t>
          </a:r>
          <a:r>
            <a:rPr lang="en-US" smtClean="0"/>
            <a:t>i reactiile adverse.</a:t>
          </a:r>
          <a:endParaRPr lang="ru-RU"/>
        </a:p>
      </dgm:t>
    </dgm:pt>
    <dgm:pt modelId="{404DE5FF-BB30-4EFE-85F8-B2BDC85442B9}" type="parTrans" cxnId="{BD4A1847-8D23-4C10-B1DC-FB790F23F7A0}">
      <dgm:prSet/>
      <dgm:spPr/>
      <dgm:t>
        <a:bodyPr/>
        <a:lstStyle/>
        <a:p>
          <a:endParaRPr lang="ru-RU"/>
        </a:p>
      </dgm:t>
    </dgm:pt>
    <dgm:pt modelId="{A5AED411-1C92-4B37-8BEC-D78E7CE1E784}" type="sibTrans" cxnId="{BD4A1847-8D23-4C10-B1DC-FB790F23F7A0}">
      <dgm:prSet/>
      <dgm:spPr/>
      <dgm:t>
        <a:bodyPr/>
        <a:lstStyle/>
        <a:p>
          <a:endParaRPr lang="ru-RU"/>
        </a:p>
      </dgm:t>
    </dgm:pt>
    <dgm:pt modelId="{0586C9CC-F7B3-4BE6-A661-675DC0EEB773}">
      <dgm:prSet/>
      <dgm:spPr/>
      <dgm:t>
        <a:bodyPr/>
        <a:lstStyle/>
        <a:p>
          <a:pPr rtl="0"/>
          <a:r>
            <a:rPr lang="en-US" dirty="0" err="1" smtClean="0"/>
            <a:t>Înainte</a:t>
          </a:r>
          <a:r>
            <a:rPr lang="en-US" dirty="0" smtClean="0"/>
            <a:t> de a </a:t>
          </a:r>
          <a:r>
            <a:rPr lang="en-US" dirty="0" err="1" smtClean="0"/>
            <a:t>prescrie</a:t>
          </a:r>
          <a:r>
            <a:rPr lang="en-US" dirty="0" smtClean="0"/>
            <a:t> </a:t>
          </a:r>
          <a:r>
            <a:rPr lang="en-US" dirty="0" err="1" smtClean="0"/>
            <a:t>medicația</a:t>
          </a:r>
          <a:r>
            <a:rPr lang="en-US" dirty="0" smtClean="0"/>
            <a:t> </a:t>
          </a:r>
          <a:r>
            <a:rPr lang="en-US" b="1" dirty="0" err="1" smtClean="0"/>
            <a:t>verifică</a:t>
          </a:r>
          <a:r>
            <a:rPr lang="en-US" dirty="0" smtClean="0"/>
            <a:t> </a:t>
          </a:r>
          <a:r>
            <a:rPr lang="en-US" dirty="0" err="1" smtClean="0"/>
            <a:t>dacă</a:t>
          </a:r>
          <a:r>
            <a:rPr lang="en-US" dirty="0" smtClean="0"/>
            <a:t> </a:t>
          </a:r>
          <a:endParaRPr lang="ru-RU" dirty="0"/>
        </a:p>
      </dgm:t>
    </dgm:pt>
    <dgm:pt modelId="{AC41D1DD-1F9B-4E02-86F7-63FECDFC8AA3}" type="parTrans" cxnId="{80E7BE2B-7ED2-45A7-9903-7DB66E55FAE5}">
      <dgm:prSet/>
      <dgm:spPr/>
      <dgm:t>
        <a:bodyPr/>
        <a:lstStyle/>
        <a:p>
          <a:endParaRPr lang="ru-RU"/>
        </a:p>
      </dgm:t>
    </dgm:pt>
    <dgm:pt modelId="{085AB951-87F4-4F93-9D4B-6FC991946300}" type="sibTrans" cxnId="{80E7BE2B-7ED2-45A7-9903-7DB66E55FAE5}">
      <dgm:prSet/>
      <dgm:spPr/>
      <dgm:t>
        <a:bodyPr/>
        <a:lstStyle/>
        <a:p>
          <a:endParaRPr lang="ru-RU"/>
        </a:p>
      </dgm:t>
    </dgm:pt>
    <dgm:pt modelId="{2D351BEC-6479-46D1-A84E-866806CF92EE}">
      <dgm:prSet/>
      <dgm:spPr/>
      <dgm:t>
        <a:bodyPr/>
        <a:lstStyle/>
        <a:p>
          <a:pPr rtl="0"/>
          <a:r>
            <a:rPr lang="en-US" smtClean="0"/>
            <a:t>aceasta este potrivită pentru pacient </a:t>
          </a:r>
          <a:endParaRPr lang="ru-RU"/>
        </a:p>
      </dgm:t>
    </dgm:pt>
    <dgm:pt modelId="{8C6960D2-F5E4-4938-88A2-AC1AD0ACE6B3}" type="parTrans" cxnId="{E7EDAD30-B6A3-44B5-8896-D91A0603C87D}">
      <dgm:prSet/>
      <dgm:spPr/>
      <dgm:t>
        <a:bodyPr/>
        <a:lstStyle/>
        <a:p>
          <a:endParaRPr lang="ru-RU"/>
        </a:p>
      </dgm:t>
    </dgm:pt>
    <dgm:pt modelId="{F8DC7CEB-4835-4AB7-9CFB-9B869C98EDAB}" type="sibTrans" cxnId="{E7EDAD30-B6A3-44B5-8896-D91A0603C87D}">
      <dgm:prSet/>
      <dgm:spPr/>
      <dgm:t>
        <a:bodyPr/>
        <a:lstStyle/>
        <a:p>
          <a:endParaRPr lang="ru-RU"/>
        </a:p>
      </dgm:t>
    </dgm:pt>
    <dgm:pt modelId="{3CFDC99C-44EC-4661-9A2C-75BAC33172D3}">
      <dgm:prSet/>
      <dgm:spPr/>
      <dgm:t>
        <a:bodyPr/>
        <a:lstStyle/>
        <a:p>
          <a:pPr rtl="0"/>
          <a:r>
            <a:rPr lang="en-US" smtClean="0"/>
            <a:t>calea de administrare a medicamentului e corectă</a:t>
          </a:r>
          <a:endParaRPr lang="ru-RU"/>
        </a:p>
      </dgm:t>
    </dgm:pt>
    <dgm:pt modelId="{E2BC92E8-3A03-4C41-AAE4-8CFC322B4CF0}" type="parTrans" cxnId="{F0CB3144-1C4A-47B9-9D85-4134BEF39FFB}">
      <dgm:prSet/>
      <dgm:spPr/>
      <dgm:t>
        <a:bodyPr/>
        <a:lstStyle/>
        <a:p>
          <a:endParaRPr lang="ru-RU"/>
        </a:p>
      </dgm:t>
    </dgm:pt>
    <dgm:pt modelId="{E8F05FED-C003-4B12-97FF-C316A2407AF7}" type="sibTrans" cxnId="{F0CB3144-1C4A-47B9-9D85-4134BEF39FFB}">
      <dgm:prSet/>
      <dgm:spPr/>
      <dgm:t>
        <a:bodyPr/>
        <a:lstStyle/>
        <a:p>
          <a:endParaRPr lang="ru-RU"/>
        </a:p>
      </dgm:t>
    </dgm:pt>
    <dgm:pt modelId="{16784950-6363-4982-A514-96373C7A691D}">
      <dgm:prSet/>
      <dgm:spPr/>
      <dgm:t>
        <a:bodyPr/>
        <a:lstStyle/>
        <a:p>
          <a:pPr rtl="0"/>
          <a:r>
            <a:rPr lang="en-US" smtClean="0"/>
            <a:t>dozele administrate sunt adecvate</a:t>
          </a:r>
          <a:endParaRPr lang="ru-RU"/>
        </a:p>
      </dgm:t>
    </dgm:pt>
    <dgm:pt modelId="{52B90B4F-6147-40EB-8047-390DD6797145}" type="parTrans" cxnId="{79F75A34-5912-42A0-8CC7-7E032253D347}">
      <dgm:prSet/>
      <dgm:spPr/>
      <dgm:t>
        <a:bodyPr/>
        <a:lstStyle/>
        <a:p>
          <a:endParaRPr lang="ru-RU"/>
        </a:p>
      </dgm:t>
    </dgm:pt>
    <dgm:pt modelId="{065F3BBC-330E-48F5-88EE-35FD1C7A6650}" type="sibTrans" cxnId="{79F75A34-5912-42A0-8CC7-7E032253D347}">
      <dgm:prSet/>
      <dgm:spPr/>
      <dgm:t>
        <a:bodyPr/>
        <a:lstStyle/>
        <a:p>
          <a:endParaRPr lang="ru-RU"/>
        </a:p>
      </dgm:t>
    </dgm:pt>
    <dgm:pt modelId="{EED97BD2-950D-4562-A364-17C8EBE3B84E}">
      <dgm:prSet/>
      <dgm:spPr/>
      <dgm:t>
        <a:bodyPr/>
        <a:lstStyle/>
        <a:p>
          <a:pPr rtl="0"/>
          <a:r>
            <a:rPr lang="en-US" dirty="0" err="1" smtClean="0"/>
            <a:t>intervalul</a:t>
          </a:r>
          <a:r>
            <a:rPr lang="en-US" dirty="0" smtClean="0"/>
            <a:t> de </a:t>
          </a:r>
          <a:r>
            <a:rPr lang="en-US" dirty="0" err="1" smtClean="0"/>
            <a:t>administrare</a:t>
          </a:r>
          <a:r>
            <a:rPr lang="en-US" dirty="0" smtClean="0"/>
            <a:t> </a:t>
          </a:r>
          <a:r>
            <a:rPr lang="en-US" dirty="0" err="1" smtClean="0"/>
            <a:t>prescris</a:t>
          </a:r>
          <a:r>
            <a:rPr lang="en-US" dirty="0" smtClean="0"/>
            <a:t> </a:t>
          </a:r>
          <a:r>
            <a:rPr lang="en-US" dirty="0" err="1" smtClean="0"/>
            <a:t>este</a:t>
          </a:r>
          <a:r>
            <a:rPr lang="en-US" dirty="0" smtClean="0"/>
            <a:t> </a:t>
          </a:r>
          <a:r>
            <a:rPr lang="en-US" dirty="0" err="1" smtClean="0"/>
            <a:t>optim</a:t>
          </a:r>
          <a:r>
            <a:rPr lang="ro-RO" dirty="0" smtClean="0"/>
            <a:t>.</a:t>
          </a:r>
          <a:endParaRPr lang="ru-RU" dirty="0"/>
        </a:p>
      </dgm:t>
    </dgm:pt>
    <dgm:pt modelId="{C10A698B-7295-445F-B1A7-7080A2CD39C1}" type="parTrans" cxnId="{A678CE73-0FE4-42A6-90BF-0A04B1956ACF}">
      <dgm:prSet/>
      <dgm:spPr/>
      <dgm:t>
        <a:bodyPr/>
        <a:lstStyle/>
        <a:p>
          <a:endParaRPr lang="ru-RU"/>
        </a:p>
      </dgm:t>
    </dgm:pt>
    <dgm:pt modelId="{5C879D78-9BC5-4B9E-9014-9E4528F30B49}" type="sibTrans" cxnId="{A678CE73-0FE4-42A6-90BF-0A04B1956ACF}">
      <dgm:prSet/>
      <dgm:spPr/>
      <dgm:t>
        <a:bodyPr/>
        <a:lstStyle/>
        <a:p>
          <a:endParaRPr lang="ru-RU"/>
        </a:p>
      </dgm:t>
    </dgm:pt>
    <dgm:pt modelId="{8E7FEA8A-0EE1-4419-89CB-7FB2803FA403}" type="pres">
      <dgm:prSet presAssocID="{267AE988-C35F-446E-8BE1-5A18D03346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54ED7-C497-49A9-872A-6D9CCC6D13BB}" type="pres">
      <dgm:prSet presAssocID="{998FE81B-8558-444D-97C2-6472BF06E3C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FE02E-34A8-4DD5-A1CC-2941C172EABC}" type="pres">
      <dgm:prSet presAssocID="{998FE81B-8558-444D-97C2-6472BF06E3C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6A196-2A52-4CDD-90C1-1CB2F6576B5A}" type="pres">
      <dgm:prSet presAssocID="{0586C9CC-F7B3-4BE6-A661-675DC0EEB77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A867C-8453-47EA-84CA-1FD20D0D5942}" type="pres">
      <dgm:prSet presAssocID="{0586C9CC-F7B3-4BE6-A661-675DC0EEB77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703C6-0F51-48CF-98CE-72E0E5922C40}" type="presOf" srcId="{EED97BD2-950D-4562-A364-17C8EBE3B84E}" destId="{EE9A867C-8453-47EA-84CA-1FD20D0D5942}" srcOrd="0" destOrd="3" presId="urn:microsoft.com/office/officeart/2005/8/layout/vList2"/>
    <dgm:cxn modelId="{BD4A1847-8D23-4C10-B1DC-FB790F23F7A0}" srcId="{998FE81B-8558-444D-97C2-6472BF06E3C9}" destId="{8C64FCF6-6401-4DD4-847E-0FFAF4914259}" srcOrd="0" destOrd="0" parTransId="{404DE5FF-BB30-4EFE-85F8-B2BDC85442B9}" sibTransId="{A5AED411-1C92-4B37-8BEC-D78E7CE1E784}"/>
    <dgm:cxn modelId="{316DB7D0-CB67-4B31-B961-E24CEC2C943A}" srcId="{267AE988-C35F-446E-8BE1-5A18D033463C}" destId="{998FE81B-8558-444D-97C2-6472BF06E3C9}" srcOrd="0" destOrd="0" parTransId="{3A9B59CA-C49E-436B-8A33-B952381F8E5D}" sibTransId="{C4B6A787-FAE1-4DA9-B14A-78D8EFC7704F}"/>
    <dgm:cxn modelId="{9DE8A596-21E7-41B2-AED3-095E24F035E3}" type="presOf" srcId="{16784950-6363-4982-A514-96373C7A691D}" destId="{EE9A867C-8453-47EA-84CA-1FD20D0D5942}" srcOrd="0" destOrd="2" presId="urn:microsoft.com/office/officeart/2005/8/layout/vList2"/>
    <dgm:cxn modelId="{347E95AA-ED73-46F0-9941-7F5DE5DB9805}" type="presOf" srcId="{3CFDC99C-44EC-4661-9A2C-75BAC33172D3}" destId="{EE9A867C-8453-47EA-84CA-1FD20D0D5942}" srcOrd="0" destOrd="1" presId="urn:microsoft.com/office/officeart/2005/8/layout/vList2"/>
    <dgm:cxn modelId="{80E7BE2B-7ED2-45A7-9903-7DB66E55FAE5}" srcId="{267AE988-C35F-446E-8BE1-5A18D033463C}" destId="{0586C9CC-F7B3-4BE6-A661-675DC0EEB773}" srcOrd="1" destOrd="0" parTransId="{AC41D1DD-1F9B-4E02-86F7-63FECDFC8AA3}" sibTransId="{085AB951-87F4-4F93-9D4B-6FC991946300}"/>
    <dgm:cxn modelId="{48AB5A63-18CF-445B-809A-8A0854307255}" type="presOf" srcId="{0586C9CC-F7B3-4BE6-A661-675DC0EEB773}" destId="{5EF6A196-2A52-4CDD-90C1-1CB2F6576B5A}" srcOrd="0" destOrd="0" presId="urn:microsoft.com/office/officeart/2005/8/layout/vList2"/>
    <dgm:cxn modelId="{F0CB3144-1C4A-47B9-9D85-4134BEF39FFB}" srcId="{0586C9CC-F7B3-4BE6-A661-675DC0EEB773}" destId="{3CFDC99C-44EC-4661-9A2C-75BAC33172D3}" srcOrd="1" destOrd="0" parTransId="{E2BC92E8-3A03-4C41-AAE4-8CFC322B4CF0}" sibTransId="{E8F05FED-C003-4B12-97FF-C316A2407AF7}"/>
    <dgm:cxn modelId="{78EEB5CE-E835-4313-A772-1B71323C6ECB}" type="presOf" srcId="{998FE81B-8558-444D-97C2-6472BF06E3C9}" destId="{7BF54ED7-C497-49A9-872A-6D9CCC6D13BB}" srcOrd="0" destOrd="0" presId="urn:microsoft.com/office/officeart/2005/8/layout/vList2"/>
    <dgm:cxn modelId="{E7EDAD30-B6A3-44B5-8896-D91A0603C87D}" srcId="{0586C9CC-F7B3-4BE6-A661-675DC0EEB773}" destId="{2D351BEC-6479-46D1-A84E-866806CF92EE}" srcOrd="0" destOrd="0" parTransId="{8C6960D2-F5E4-4938-88A2-AC1AD0ACE6B3}" sibTransId="{F8DC7CEB-4835-4AB7-9CFB-9B869C98EDAB}"/>
    <dgm:cxn modelId="{D1A42FB6-920B-4262-B512-39857B59E14D}" type="presOf" srcId="{2D351BEC-6479-46D1-A84E-866806CF92EE}" destId="{EE9A867C-8453-47EA-84CA-1FD20D0D5942}" srcOrd="0" destOrd="0" presId="urn:microsoft.com/office/officeart/2005/8/layout/vList2"/>
    <dgm:cxn modelId="{A678CE73-0FE4-42A6-90BF-0A04B1956ACF}" srcId="{0586C9CC-F7B3-4BE6-A661-675DC0EEB773}" destId="{EED97BD2-950D-4562-A364-17C8EBE3B84E}" srcOrd="3" destOrd="0" parTransId="{C10A698B-7295-445F-B1A7-7080A2CD39C1}" sibTransId="{5C879D78-9BC5-4B9E-9014-9E4528F30B49}"/>
    <dgm:cxn modelId="{79F75A34-5912-42A0-8CC7-7E032253D347}" srcId="{0586C9CC-F7B3-4BE6-A661-675DC0EEB773}" destId="{16784950-6363-4982-A514-96373C7A691D}" srcOrd="2" destOrd="0" parTransId="{52B90B4F-6147-40EB-8047-390DD6797145}" sibTransId="{065F3BBC-330E-48F5-88EE-35FD1C7A6650}"/>
    <dgm:cxn modelId="{280E7056-D9B6-400E-ABB1-4181952AD83C}" type="presOf" srcId="{267AE988-C35F-446E-8BE1-5A18D033463C}" destId="{8E7FEA8A-0EE1-4419-89CB-7FB2803FA403}" srcOrd="0" destOrd="0" presId="urn:microsoft.com/office/officeart/2005/8/layout/vList2"/>
    <dgm:cxn modelId="{3D270C51-1A65-4D3D-AB9C-EC25C2ABF0C3}" type="presOf" srcId="{8C64FCF6-6401-4DD4-847E-0FFAF4914259}" destId="{C9AFE02E-34A8-4DD5-A1CC-2941C172EABC}" srcOrd="0" destOrd="0" presId="urn:microsoft.com/office/officeart/2005/8/layout/vList2"/>
    <dgm:cxn modelId="{2875AE0D-A337-455A-8DD2-CA2E318C4146}" type="presParOf" srcId="{8E7FEA8A-0EE1-4419-89CB-7FB2803FA403}" destId="{7BF54ED7-C497-49A9-872A-6D9CCC6D13BB}" srcOrd="0" destOrd="0" presId="urn:microsoft.com/office/officeart/2005/8/layout/vList2"/>
    <dgm:cxn modelId="{4CC32E66-6EF7-408B-BB28-4980E1DBCC2C}" type="presParOf" srcId="{8E7FEA8A-0EE1-4419-89CB-7FB2803FA403}" destId="{C9AFE02E-34A8-4DD5-A1CC-2941C172EABC}" srcOrd="1" destOrd="0" presId="urn:microsoft.com/office/officeart/2005/8/layout/vList2"/>
    <dgm:cxn modelId="{F1E6B321-1530-4AB8-8D47-83EA79E1A06C}" type="presParOf" srcId="{8E7FEA8A-0EE1-4419-89CB-7FB2803FA403}" destId="{5EF6A196-2A52-4CDD-90C1-1CB2F6576B5A}" srcOrd="2" destOrd="0" presId="urn:microsoft.com/office/officeart/2005/8/layout/vList2"/>
    <dgm:cxn modelId="{F86A4AC3-B6A8-44C6-BEE4-15454C9EC0A2}" type="presParOf" srcId="{8E7FEA8A-0EE1-4419-89CB-7FB2803FA403}" destId="{EE9A867C-8453-47EA-84CA-1FD20D0D5942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2A4CCF-F557-4E5B-B318-06977D2F74D6}" type="doc">
      <dgm:prSet loTypeId="urn:microsoft.com/office/officeart/2005/8/layout/l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1CDB4FE-01CE-46E0-A7C6-E23E0950D819}">
      <dgm:prSet custT="1"/>
      <dgm:spPr/>
      <dgm:t>
        <a:bodyPr/>
        <a:lstStyle/>
        <a:p>
          <a:pPr rtl="0"/>
          <a:r>
            <a:rPr lang="ro-RO" sz="1800" dirty="0" smtClean="0"/>
            <a:t>c</a:t>
          </a:r>
          <a:r>
            <a:rPr lang="en-US" sz="1800" dirty="0" err="1" smtClean="0"/>
            <a:t>ondi</a:t>
          </a:r>
          <a:r>
            <a:rPr lang="ro-RO" sz="1800" dirty="0" smtClean="0"/>
            <a:t>ț</a:t>
          </a:r>
          <a:r>
            <a:rPr lang="en-US" sz="1800" dirty="0" err="1" smtClean="0"/>
            <a:t>iile</a:t>
          </a:r>
          <a:r>
            <a:rPr lang="en-US" sz="1800" dirty="0" smtClean="0"/>
            <a:t> de p</a:t>
          </a:r>
          <a:r>
            <a:rPr lang="ro-RO" sz="1800" dirty="0" smtClean="0"/>
            <a:t>ă</a:t>
          </a:r>
          <a:r>
            <a:rPr lang="en-US" sz="1800" dirty="0" err="1" smtClean="0"/>
            <a:t>strare</a:t>
          </a:r>
          <a:r>
            <a:rPr lang="en-US" sz="1800" dirty="0" smtClean="0"/>
            <a:t>, de la </a:t>
          </a:r>
          <a:r>
            <a:rPr lang="en-US" sz="1800" dirty="0" err="1" smtClean="0"/>
            <a:t>preparare</a:t>
          </a:r>
          <a:r>
            <a:rPr lang="en-US" sz="1800" dirty="0" smtClean="0"/>
            <a:t> p</a:t>
          </a:r>
          <a:r>
            <a:rPr lang="ro-RO" sz="1800" dirty="0" smtClean="0"/>
            <a:t>ă</a:t>
          </a:r>
          <a:r>
            <a:rPr lang="en-US" sz="1800" dirty="0" err="1" smtClean="0"/>
            <a:t>na</a:t>
          </a:r>
          <a:r>
            <a:rPr lang="en-US" sz="1800" dirty="0" smtClean="0"/>
            <a:t> la </a:t>
          </a:r>
          <a:r>
            <a:rPr lang="en-US" sz="1800" dirty="0" err="1" smtClean="0"/>
            <a:t>admninistrare</a:t>
          </a:r>
          <a:endParaRPr lang="ru-RU" sz="1800" dirty="0"/>
        </a:p>
      </dgm:t>
    </dgm:pt>
    <dgm:pt modelId="{6BFE57A7-8CC2-4183-B00D-ABD8FB649D8D}" type="parTrans" cxnId="{484E99A6-AD47-4B23-B3C9-251C3D820C2C}">
      <dgm:prSet/>
      <dgm:spPr/>
      <dgm:t>
        <a:bodyPr/>
        <a:lstStyle/>
        <a:p>
          <a:endParaRPr lang="ru-RU" sz="1800"/>
        </a:p>
      </dgm:t>
    </dgm:pt>
    <dgm:pt modelId="{42EA144A-253B-48A9-9F6C-DFC1C9B8A9B0}" type="sibTrans" cxnId="{484E99A6-AD47-4B23-B3C9-251C3D820C2C}">
      <dgm:prSet/>
      <dgm:spPr/>
      <dgm:t>
        <a:bodyPr/>
        <a:lstStyle/>
        <a:p>
          <a:endParaRPr lang="ru-RU" sz="1800"/>
        </a:p>
      </dgm:t>
    </dgm:pt>
    <dgm:pt modelId="{EEFC6A8D-E180-4AE3-875D-200C65D4CE5D}">
      <dgm:prSet custT="1"/>
      <dgm:spPr/>
      <dgm:t>
        <a:bodyPr/>
        <a:lstStyle/>
        <a:p>
          <a:pPr rtl="0"/>
          <a:r>
            <a:rPr lang="en-US" sz="1800" smtClean="0"/>
            <a:t>data expirării </a:t>
          </a:r>
          <a:endParaRPr lang="ru-RU" sz="1800"/>
        </a:p>
      </dgm:t>
    </dgm:pt>
    <dgm:pt modelId="{14BCD017-8203-4280-85DA-50168BFEB256}" type="parTrans" cxnId="{ED472214-A9A0-4F5F-971D-DCFDB8D8C878}">
      <dgm:prSet/>
      <dgm:spPr/>
      <dgm:t>
        <a:bodyPr/>
        <a:lstStyle/>
        <a:p>
          <a:endParaRPr lang="ru-RU" sz="1800"/>
        </a:p>
      </dgm:t>
    </dgm:pt>
    <dgm:pt modelId="{7EC432F6-6695-4BBD-99EF-838337B97AA5}" type="sibTrans" cxnId="{ED472214-A9A0-4F5F-971D-DCFDB8D8C878}">
      <dgm:prSet/>
      <dgm:spPr/>
      <dgm:t>
        <a:bodyPr/>
        <a:lstStyle/>
        <a:p>
          <a:endParaRPr lang="ru-RU" sz="1800"/>
        </a:p>
      </dgm:t>
    </dgm:pt>
    <dgm:pt modelId="{64D3C7C5-74E2-468B-BA7C-10F298B82FFE}">
      <dgm:prSet custT="1"/>
      <dgm:spPr/>
      <dgm:t>
        <a:bodyPr/>
        <a:lstStyle/>
        <a:p>
          <a:pPr rtl="0"/>
          <a:r>
            <a:rPr lang="en-US" sz="1800" dirty="0" err="1" smtClean="0"/>
            <a:t>medicaţia</a:t>
          </a:r>
          <a:r>
            <a:rPr lang="en-US" sz="1800" dirty="0" smtClean="0"/>
            <a:t> </a:t>
          </a:r>
          <a:r>
            <a:rPr lang="ro-RO" sz="1800" dirty="0" smtClean="0"/>
            <a:t> </a:t>
          </a:r>
          <a:r>
            <a:rPr lang="en-US" sz="1800" dirty="0" err="1" smtClean="0"/>
            <a:t>prescrisă</a:t>
          </a:r>
          <a:r>
            <a:rPr lang="en-US" sz="1800" dirty="0" smtClean="0"/>
            <a:t> cu </a:t>
          </a:r>
          <a:r>
            <a:rPr lang="en-US" sz="1800" dirty="0" err="1" smtClean="0"/>
            <a:t>cea</a:t>
          </a:r>
          <a:r>
            <a:rPr lang="en-US" sz="1800" dirty="0" smtClean="0"/>
            <a:t> </a:t>
          </a:r>
          <a:r>
            <a:rPr lang="en-US" sz="1800" dirty="0" err="1" smtClean="0"/>
            <a:t>eliberat</a:t>
          </a:r>
          <a:r>
            <a:rPr lang="ro-RO" sz="1800" dirty="0" smtClean="0"/>
            <a:t>ă</a:t>
          </a:r>
          <a:r>
            <a:rPr lang="en-US" sz="1800" dirty="0" smtClean="0"/>
            <a:t> de </a:t>
          </a:r>
          <a:r>
            <a:rPr lang="en-US" sz="1800" dirty="0" err="1" smtClean="0"/>
            <a:t>farmacie</a:t>
          </a:r>
          <a:r>
            <a:rPr lang="ro-RO" sz="1800" dirty="0" smtClean="0"/>
            <a:t> </a:t>
          </a:r>
          <a:endParaRPr lang="ru-RU" sz="1800" dirty="0"/>
        </a:p>
      </dgm:t>
    </dgm:pt>
    <dgm:pt modelId="{97130365-1E95-4B8F-ABA0-AE3292E755F5}" type="parTrans" cxnId="{B619ED2C-5021-4B33-9A1A-4321CA74E665}">
      <dgm:prSet/>
      <dgm:spPr/>
      <dgm:t>
        <a:bodyPr/>
        <a:lstStyle/>
        <a:p>
          <a:endParaRPr lang="ru-RU" sz="1800"/>
        </a:p>
      </dgm:t>
    </dgm:pt>
    <dgm:pt modelId="{A4339D26-5CA5-471B-BFA8-8963AE020E0C}" type="sibTrans" cxnId="{B619ED2C-5021-4B33-9A1A-4321CA74E665}">
      <dgm:prSet/>
      <dgm:spPr/>
      <dgm:t>
        <a:bodyPr/>
        <a:lstStyle/>
        <a:p>
          <a:endParaRPr lang="ru-RU" sz="1800"/>
        </a:p>
      </dgm:t>
    </dgm:pt>
    <dgm:pt modelId="{3A32AC9E-B81D-41EA-96E7-82D1F2D63C26}">
      <dgm:prSet custT="1"/>
      <dgm:spPr/>
      <dgm:t>
        <a:bodyPr/>
        <a:lstStyle/>
        <a:p>
          <a:pPr rtl="0"/>
          <a:r>
            <a:rPr lang="en-US" sz="1800" smtClean="0"/>
            <a:t>identificarea sigur</a:t>
          </a:r>
          <a:r>
            <a:rPr lang="ro-RO" sz="1800" smtClean="0"/>
            <a:t>ă</a:t>
          </a:r>
          <a:r>
            <a:rPr lang="en-US" sz="1800" smtClean="0"/>
            <a:t> a pacientului</a:t>
          </a:r>
          <a:endParaRPr lang="ru-RU" sz="1800"/>
        </a:p>
      </dgm:t>
    </dgm:pt>
    <dgm:pt modelId="{37B09BD9-806C-4352-929F-9B3ED75B7B4E}" type="parTrans" cxnId="{96F619C9-335E-49B8-B47D-0A590197F2E4}">
      <dgm:prSet/>
      <dgm:spPr/>
      <dgm:t>
        <a:bodyPr/>
        <a:lstStyle/>
        <a:p>
          <a:endParaRPr lang="ru-RU" sz="1800"/>
        </a:p>
      </dgm:t>
    </dgm:pt>
    <dgm:pt modelId="{8AAF1757-006A-4250-B273-A5BF3BF16D3B}" type="sibTrans" cxnId="{96F619C9-335E-49B8-B47D-0A590197F2E4}">
      <dgm:prSet/>
      <dgm:spPr/>
      <dgm:t>
        <a:bodyPr/>
        <a:lstStyle/>
        <a:p>
          <a:endParaRPr lang="ru-RU" sz="1800"/>
        </a:p>
      </dgm:t>
    </dgm:pt>
    <dgm:pt modelId="{12D33B77-9BB3-4B9F-912A-69987791944A}">
      <dgm:prSet custT="1"/>
      <dgm:spPr/>
      <dgm:t>
        <a:bodyPr/>
        <a:lstStyle/>
        <a:p>
          <a:pPr rtl="0"/>
          <a:r>
            <a:rPr lang="en-US" sz="1800" dirty="0" err="1" smtClean="0"/>
            <a:t>standardizarea</a:t>
          </a:r>
          <a:r>
            <a:rPr lang="en-US" sz="1800" dirty="0" smtClean="0"/>
            <a:t> m</a:t>
          </a:r>
          <a:r>
            <a:rPr lang="ro-RO" sz="1800" dirty="0" smtClean="0"/>
            <a:t>ă</a:t>
          </a:r>
          <a:r>
            <a:rPr lang="en-US" sz="1800" dirty="0" smtClean="0"/>
            <a:t>sur</a:t>
          </a:r>
          <a:r>
            <a:rPr lang="ro-RO" sz="1800" dirty="0" smtClean="0"/>
            <a:t>ă</a:t>
          </a:r>
          <a:r>
            <a:rPr lang="en-US" sz="1800" dirty="0" err="1" smtClean="0"/>
            <a:t>rii</a:t>
          </a:r>
          <a:r>
            <a:rPr lang="ro-RO" sz="1800" dirty="0" smtClean="0"/>
            <a:t> </a:t>
          </a:r>
          <a:r>
            <a:rPr lang="en-US" sz="1800" dirty="0" smtClean="0"/>
            <a:t> </a:t>
          </a:r>
          <a:r>
            <a:rPr lang="en-US" sz="1800" dirty="0" err="1" smtClean="0"/>
            <a:t>inal</a:t>
          </a:r>
          <a:r>
            <a:rPr lang="ro-RO" sz="1800" dirty="0" smtClean="0"/>
            <a:t>ț</a:t>
          </a:r>
          <a:r>
            <a:rPr lang="en-US" sz="1800" dirty="0" err="1" smtClean="0"/>
            <a:t>imii</a:t>
          </a:r>
          <a:r>
            <a:rPr lang="en-US" sz="1800" dirty="0" smtClean="0"/>
            <a:t> </a:t>
          </a:r>
          <a:r>
            <a:rPr lang="ro-RO" sz="1800" dirty="0" smtClean="0"/>
            <a:t>ș</a:t>
          </a:r>
          <a:r>
            <a:rPr lang="en-US" sz="1800" dirty="0" err="1" smtClean="0"/>
            <a:t>i</a:t>
          </a:r>
          <a:r>
            <a:rPr lang="en-US" sz="1800" dirty="0" smtClean="0"/>
            <a:t> a </a:t>
          </a:r>
          <a:r>
            <a:rPr lang="en-US" sz="1800" dirty="0" err="1" smtClean="0"/>
            <a:t>greut</a:t>
          </a:r>
          <a:r>
            <a:rPr lang="ro-RO" sz="1800" dirty="0" smtClean="0"/>
            <a:t>ăț</a:t>
          </a:r>
          <a:r>
            <a:rPr lang="en-US" sz="1800" dirty="0" smtClean="0"/>
            <a:t>ii</a:t>
          </a:r>
          <a:endParaRPr lang="ru-RU" sz="1800" dirty="0"/>
        </a:p>
      </dgm:t>
    </dgm:pt>
    <dgm:pt modelId="{E527CDAA-D0D0-41E0-ACF2-77B012C98597}" type="parTrans" cxnId="{CFA8C1F3-9696-45AD-A1F0-BFE73405E513}">
      <dgm:prSet/>
      <dgm:spPr/>
      <dgm:t>
        <a:bodyPr/>
        <a:lstStyle/>
        <a:p>
          <a:endParaRPr lang="ru-RU" sz="1800"/>
        </a:p>
      </dgm:t>
    </dgm:pt>
    <dgm:pt modelId="{92CD65C5-42F3-4AA3-B112-7897AC8E047B}" type="sibTrans" cxnId="{CFA8C1F3-9696-45AD-A1F0-BFE73405E513}">
      <dgm:prSet/>
      <dgm:spPr/>
      <dgm:t>
        <a:bodyPr/>
        <a:lstStyle/>
        <a:p>
          <a:endParaRPr lang="ru-RU" sz="1800"/>
        </a:p>
      </dgm:t>
    </dgm:pt>
    <dgm:pt modelId="{C16AF02B-8835-463D-B8D3-25C38783C217}">
      <dgm:prSet custT="1"/>
      <dgm:spPr/>
      <dgm:t>
        <a:bodyPr/>
        <a:lstStyle/>
        <a:p>
          <a:pPr rtl="0"/>
          <a:r>
            <a:rPr lang="en-US" sz="1800" dirty="0" err="1" smtClean="0"/>
            <a:t>eventualele</a:t>
          </a:r>
          <a:r>
            <a:rPr lang="en-US" sz="1800" dirty="0" smtClean="0"/>
            <a:t> </a:t>
          </a:r>
          <a:r>
            <a:rPr lang="en-US" sz="1800" dirty="0" err="1" smtClean="0"/>
            <a:t>alergii</a:t>
          </a:r>
          <a:r>
            <a:rPr lang="en-US" sz="1800" dirty="0" smtClean="0"/>
            <a:t> </a:t>
          </a:r>
          <a:r>
            <a:rPr lang="en-US" sz="1800" dirty="0" err="1" smtClean="0"/>
            <a:t>medicamentoase</a:t>
          </a:r>
          <a:r>
            <a:rPr lang="en-US" sz="1800" dirty="0" smtClean="0"/>
            <a:t>; </a:t>
          </a:r>
          <a:r>
            <a:rPr lang="en-US" sz="1800" dirty="0" err="1" smtClean="0"/>
            <a:t>testare</a:t>
          </a:r>
          <a:r>
            <a:rPr lang="en-US" sz="1800" dirty="0" smtClean="0"/>
            <a:t> la prima </a:t>
          </a:r>
          <a:r>
            <a:rPr lang="en-US" sz="1800" dirty="0" err="1" smtClean="0"/>
            <a:t>doz</a:t>
          </a:r>
          <a:r>
            <a:rPr lang="ro-RO" sz="1800" dirty="0" smtClean="0"/>
            <a:t>ă</a:t>
          </a:r>
          <a:r>
            <a:rPr lang="en-US" sz="1800" dirty="0" smtClean="0"/>
            <a:t>!</a:t>
          </a:r>
          <a:endParaRPr lang="ru-RU" sz="1800" dirty="0"/>
        </a:p>
      </dgm:t>
    </dgm:pt>
    <dgm:pt modelId="{F8C4B479-C55E-4C0E-A742-169A5B6909E6}" type="parTrans" cxnId="{16AD8A9E-7AA3-48CC-9416-F75E2E6546A5}">
      <dgm:prSet/>
      <dgm:spPr/>
      <dgm:t>
        <a:bodyPr/>
        <a:lstStyle/>
        <a:p>
          <a:endParaRPr lang="ru-RU" sz="1800"/>
        </a:p>
      </dgm:t>
    </dgm:pt>
    <dgm:pt modelId="{AE283A8B-0889-49FE-8EB0-EBAFB3DE06AE}" type="sibTrans" cxnId="{16AD8A9E-7AA3-48CC-9416-F75E2E6546A5}">
      <dgm:prSet/>
      <dgm:spPr/>
      <dgm:t>
        <a:bodyPr/>
        <a:lstStyle/>
        <a:p>
          <a:endParaRPr lang="ru-RU" sz="1800"/>
        </a:p>
      </dgm:t>
    </dgm:pt>
    <dgm:pt modelId="{D884AA14-7BC3-4ADF-84B4-C015E395E1EC}">
      <dgm:prSet custT="1"/>
      <dgm:spPr/>
      <dgm:t>
        <a:bodyPr/>
        <a:lstStyle/>
        <a:p>
          <a:pPr rtl="0"/>
          <a:r>
            <a:rPr lang="en-US" sz="1800" dirty="0" smtClean="0"/>
            <a:t>se </a:t>
          </a:r>
          <a:r>
            <a:rPr lang="en-US" sz="1800" dirty="0" err="1" smtClean="0"/>
            <a:t>asigur</a:t>
          </a:r>
          <a:r>
            <a:rPr lang="ro-RO" sz="1800" dirty="0" smtClean="0"/>
            <a:t>ă</a:t>
          </a:r>
          <a:r>
            <a:rPr lang="en-US" sz="1800" dirty="0" smtClean="0"/>
            <a:t> </a:t>
          </a:r>
          <a:r>
            <a:rPr lang="en-US" sz="1800" dirty="0" err="1" smtClean="0"/>
            <a:t>metodele</a:t>
          </a:r>
          <a:r>
            <a:rPr lang="en-US" sz="1800" dirty="0" smtClean="0"/>
            <a:t> de </a:t>
          </a:r>
          <a:r>
            <a:rPr lang="en-US" sz="1800" dirty="0" err="1" smtClean="0"/>
            <a:t>asepsie</a:t>
          </a:r>
          <a:r>
            <a:rPr lang="en-US" sz="1800" dirty="0" smtClean="0"/>
            <a:t> (</a:t>
          </a:r>
          <a:r>
            <a:rPr lang="en-US" sz="1800" dirty="0" err="1" smtClean="0"/>
            <a:t>sp</a:t>
          </a:r>
          <a:r>
            <a:rPr lang="ro-RO" sz="1800" dirty="0" smtClean="0"/>
            <a:t>ă</a:t>
          </a:r>
          <a:r>
            <a:rPr lang="en-US" sz="1800" dirty="0" err="1" smtClean="0"/>
            <a:t>larea</a:t>
          </a:r>
          <a:r>
            <a:rPr lang="en-US" sz="1800" dirty="0" smtClean="0"/>
            <a:t> </a:t>
          </a:r>
          <a:r>
            <a:rPr lang="en-US" sz="1800" dirty="0" err="1" smtClean="0"/>
            <a:t>sau</a:t>
          </a:r>
          <a:r>
            <a:rPr lang="en-US" sz="1800" dirty="0" smtClean="0"/>
            <a:t> </a:t>
          </a:r>
          <a:r>
            <a:rPr lang="en-US" sz="1800" dirty="0" err="1" smtClean="0"/>
            <a:t>dezinfectarea</a:t>
          </a:r>
          <a:r>
            <a:rPr lang="en-US" sz="1800" dirty="0" smtClean="0"/>
            <a:t> m</a:t>
          </a:r>
          <a:r>
            <a:rPr lang="ro-RO" sz="1800" dirty="0" smtClean="0"/>
            <a:t>â</a:t>
          </a:r>
          <a:r>
            <a:rPr lang="en-US" sz="1800" dirty="0" err="1" smtClean="0"/>
            <a:t>inilor</a:t>
          </a:r>
          <a:r>
            <a:rPr lang="en-US" sz="1800" dirty="0" smtClean="0"/>
            <a:t>) </a:t>
          </a:r>
          <a:r>
            <a:rPr lang="en-US" sz="1800" dirty="0" err="1" smtClean="0"/>
            <a:t>indiferent</a:t>
          </a:r>
          <a:r>
            <a:rPr lang="en-US" sz="1800" dirty="0" smtClean="0"/>
            <a:t> de </a:t>
          </a:r>
          <a:r>
            <a:rPr lang="en-US" sz="1800" dirty="0" err="1" smtClean="0"/>
            <a:t>calea</a:t>
          </a:r>
          <a:r>
            <a:rPr lang="en-US" sz="1800" dirty="0" smtClean="0"/>
            <a:t> de </a:t>
          </a:r>
          <a:r>
            <a:rPr lang="en-US" sz="1800" dirty="0" err="1" smtClean="0"/>
            <a:t>administrare</a:t>
          </a:r>
          <a:endParaRPr lang="ru-RU" sz="1800" dirty="0"/>
        </a:p>
      </dgm:t>
    </dgm:pt>
    <dgm:pt modelId="{6A300399-042D-45DC-96CF-963E91422B62}" type="parTrans" cxnId="{1B3B76DC-A2ED-4B30-AD4D-95A1BB97EFB2}">
      <dgm:prSet/>
      <dgm:spPr/>
      <dgm:t>
        <a:bodyPr/>
        <a:lstStyle/>
        <a:p>
          <a:endParaRPr lang="ru-RU" sz="1800"/>
        </a:p>
      </dgm:t>
    </dgm:pt>
    <dgm:pt modelId="{361FEE05-1D9B-4694-BEBA-600BE4AA9C94}" type="sibTrans" cxnId="{1B3B76DC-A2ED-4B30-AD4D-95A1BB97EFB2}">
      <dgm:prSet/>
      <dgm:spPr/>
      <dgm:t>
        <a:bodyPr/>
        <a:lstStyle/>
        <a:p>
          <a:endParaRPr lang="ru-RU" sz="1800"/>
        </a:p>
      </dgm:t>
    </dgm:pt>
    <dgm:pt modelId="{CFC82B0B-471D-46F0-AFDC-F12C6E028DCF}">
      <dgm:prSet custT="1"/>
      <dgm:spPr/>
      <dgm:t>
        <a:bodyPr/>
        <a:lstStyle/>
        <a:p>
          <a:pPr rtl="0"/>
          <a:r>
            <a:rPr lang="ro-RO" sz="1800" dirty="0" smtClean="0"/>
            <a:t>c</a:t>
          </a:r>
          <a:r>
            <a:rPr lang="en-US" sz="1800" dirty="0" err="1" smtClean="0"/>
            <a:t>ontrolul</a:t>
          </a:r>
          <a:r>
            <a:rPr lang="en-US" sz="1800" dirty="0" smtClean="0"/>
            <a:t> </a:t>
          </a:r>
          <a:r>
            <a:rPr lang="en-US" sz="1800" dirty="0" err="1" smtClean="0"/>
            <a:t>medicamentelor</a:t>
          </a:r>
          <a:r>
            <a:rPr lang="en-US" sz="1800" dirty="0" smtClean="0"/>
            <a:t> de </a:t>
          </a:r>
          <a:r>
            <a:rPr lang="en-US" sz="1800" dirty="0" err="1" smtClean="0"/>
            <a:t>risc</a:t>
          </a:r>
          <a:r>
            <a:rPr lang="en-US" sz="1800" dirty="0" smtClean="0"/>
            <a:t> </a:t>
          </a:r>
          <a:r>
            <a:rPr lang="ro-RO" sz="1800" dirty="0" smtClean="0"/>
            <a:t>î</a:t>
          </a:r>
          <a:r>
            <a:rPr lang="en-US" sz="1800" dirty="0" err="1" smtClean="0"/>
            <a:t>nalt</a:t>
          </a:r>
          <a:r>
            <a:rPr lang="en-US" sz="1800" dirty="0" smtClean="0"/>
            <a:t>, </a:t>
          </a:r>
          <a:r>
            <a:rPr lang="ro-RO" sz="1800" dirty="0" smtClean="0"/>
            <a:t>în</a:t>
          </a:r>
          <a:r>
            <a:rPr lang="en-US" sz="1800" dirty="0" smtClean="0"/>
            <a:t> special a </a:t>
          </a:r>
          <a:r>
            <a:rPr lang="en-US" sz="1800" dirty="0" err="1" smtClean="0"/>
            <a:t>electroli</a:t>
          </a:r>
          <a:r>
            <a:rPr lang="ro-RO" sz="1800" dirty="0" smtClean="0"/>
            <a:t>ț</a:t>
          </a:r>
          <a:r>
            <a:rPr lang="en-US" sz="1800" dirty="0" err="1" smtClean="0"/>
            <a:t>ilor</a:t>
          </a:r>
          <a:r>
            <a:rPr lang="en-US" sz="1800" dirty="0" smtClean="0"/>
            <a:t> </a:t>
          </a:r>
          <a:r>
            <a:rPr lang="en-US" sz="1800" dirty="0" err="1" smtClean="0"/>
            <a:t>concentra</a:t>
          </a:r>
          <a:r>
            <a:rPr lang="ro-RO" sz="1800" dirty="0" smtClean="0"/>
            <a:t>ț</a:t>
          </a:r>
          <a:r>
            <a:rPr lang="en-US" sz="1800" dirty="0" err="1" smtClean="0"/>
            <a:t>i</a:t>
          </a:r>
          <a:r>
            <a:rPr lang="en-US" sz="1800" dirty="0" smtClean="0"/>
            <a:t>, </a:t>
          </a:r>
          <a:r>
            <a:rPr lang="en-US" sz="1800" dirty="0" err="1" smtClean="0"/>
            <a:t>citostatice</a:t>
          </a:r>
          <a:r>
            <a:rPr lang="en-US" sz="1800" dirty="0" smtClean="0"/>
            <a:t>; </a:t>
          </a:r>
          <a:r>
            <a:rPr lang="en-US" sz="1800" dirty="0" err="1" smtClean="0"/>
            <a:t>etc</a:t>
          </a:r>
          <a:endParaRPr lang="ru-RU" sz="1800" dirty="0"/>
        </a:p>
      </dgm:t>
    </dgm:pt>
    <dgm:pt modelId="{28FEF600-D5A0-4666-9F40-666B3157DC67}" type="parTrans" cxnId="{F07AB3B5-2AFE-4510-9D32-45C1F1E82012}">
      <dgm:prSet/>
      <dgm:spPr/>
      <dgm:t>
        <a:bodyPr/>
        <a:lstStyle/>
        <a:p>
          <a:endParaRPr lang="ru-RU" sz="1800"/>
        </a:p>
      </dgm:t>
    </dgm:pt>
    <dgm:pt modelId="{33F40822-BF44-4168-B8C4-B50932DF2024}" type="sibTrans" cxnId="{F07AB3B5-2AFE-4510-9D32-45C1F1E82012}">
      <dgm:prSet/>
      <dgm:spPr/>
      <dgm:t>
        <a:bodyPr/>
        <a:lstStyle/>
        <a:p>
          <a:endParaRPr lang="ru-RU" sz="1800"/>
        </a:p>
      </dgm:t>
    </dgm:pt>
    <dgm:pt modelId="{7D55DAFA-ADB7-4FB3-B2DE-36A8531AC039}">
      <dgm:prSet custT="1"/>
      <dgm:spPr/>
      <dgm:t>
        <a:bodyPr/>
        <a:lstStyle/>
        <a:p>
          <a:pPr rtl="0"/>
          <a:r>
            <a:rPr lang="ro-RO" sz="1800" dirty="0" smtClean="0"/>
            <a:t>m</a:t>
          </a:r>
          <a:r>
            <a:rPr lang="en-US" sz="1800" dirty="0" err="1" smtClean="0"/>
            <a:t>edica</a:t>
          </a:r>
          <a:r>
            <a:rPr lang="ro-RO" sz="1800" dirty="0" smtClean="0"/>
            <a:t>ț</a:t>
          </a:r>
          <a:r>
            <a:rPr lang="en-US" sz="1800" dirty="0" err="1" smtClean="0"/>
            <a:t>ia</a:t>
          </a:r>
          <a:r>
            <a:rPr lang="en-US" sz="1800" dirty="0" smtClean="0"/>
            <a:t> nu se las</a:t>
          </a:r>
          <a:r>
            <a:rPr lang="ro-RO" sz="1800" dirty="0" smtClean="0"/>
            <a:t>ă</a:t>
          </a:r>
          <a:r>
            <a:rPr lang="en-US" sz="1800" dirty="0" smtClean="0"/>
            <a:t> la </a:t>
          </a:r>
          <a:r>
            <a:rPr lang="ro-RO" sz="1800" dirty="0" smtClean="0"/>
            <a:t>î</a:t>
          </a:r>
          <a:r>
            <a:rPr lang="en-US" sz="1800" dirty="0" err="1" smtClean="0"/>
            <a:t>ndem</a:t>
          </a:r>
          <a:r>
            <a:rPr lang="ro-RO" sz="1800" dirty="0" smtClean="0"/>
            <a:t>â</a:t>
          </a:r>
          <a:r>
            <a:rPr lang="en-US" sz="1800" dirty="0" err="1" smtClean="0"/>
            <a:t>na</a:t>
          </a:r>
          <a:r>
            <a:rPr lang="en-US" sz="1800" dirty="0" smtClean="0"/>
            <a:t> </a:t>
          </a:r>
          <a:r>
            <a:rPr lang="en-US" sz="1800" dirty="0" err="1" smtClean="0"/>
            <a:t>altor</a:t>
          </a:r>
          <a:r>
            <a:rPr lang="en-US" sz="1800" dirty="0" smtClean="0"/>
            <a:t> </a:t>
          </a:r>
          <a:r>
            <a:rPr lang="en-US" sz="1800" dirty="0" err="1" smtClean="0"/>
            <a:t>persoane</a:t>
          </a:r>
          <a:r>
            <a:rPr lang="en-US" sz="1800" dirty="0" smtClean="0"/>
            <a:t>, </a:t>
          </a:r>
          <a:r>
            <a:rPr lang="en-US" sz="1800" b="1" dirty="0" smtClean="0"/>
            <a:t>INCLUSIV </a:t>
          </a:r>
          <a:r>
            <a:rPr lang="en-US" sz="1800" dirty="0" smtClean="0"/>
            <a:t>a </a:t>
          </a:r>
          <a:r>
            <a:rPr lang="en-US" sz="1800" dirty="0" err="1" smtClean="0"/>
            <a:t>altor</a:t>
          </a:r>
          <a:r>
            <a:rPr lang="en-US" sz="1800" dirty="0" smtClean="0"/>
            <a:t> cadre </a:t>
          </a:r>
          <a:r>
            <a:rPr lang="en-US" sz="1800" dirty="0" err="1" smtClean="0"/>
            <a:t>medicale</a:t>
          </a:r>
          <a:endParaRPr lang="ru-RU" sz="1800" dirty="0"/>
        </a:p>
      </dgm:t>
    </dgm:pt>
    <dgm:pt modelId="{C4B88B9F-A146-4612-981B-EE3AB29A5104}" type="parTrans" cxnId="{0128792F-EDE8-496E-9237-CA60953CBD5F}">
      <dgm:prSet/>
      <dgm:spPr/>
      <dgm:t>
        <a:bodyPr/>
        <a:lstStyle/>
        <a:p>
          <a:endParaRPr lang="ru-RU" sz="1800"/>
        </a:p>
      </dgm:t>
    </dgm:pt>
    <dgm:pt modelId="{09707FE1-BABB-4048-B476-5D9D036B93D5}" type="sibTrans" cxnId="{0128792F-EDE8-496E-9237-CA60953CBD5F}">
      <dgm:prSet/>
      <dgm:spPr/>
      <dgm:t>
        <a:bodyPr/>
        <a:lstStyle/>
        <a:p>
          <a:endParaRPr lang="ru-RU" sz="1800"/>
        </a:p>
      </dgm:t>
    </dgm:pt>
    <dgm:pt modelId="{D9C24659-3371-4E55-8257-7DA408D5B5EB}" type="pres">
      <dgm:prSet presAssocID="{732A4CCF-F557-4E5B-B318-06977D2F74D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64823B-0B89-453C-A77C-76DD09138D3F}" type="pres">
      <dgm:prSet presAssocID="{E1CDB4FE-01CE-46E0-A7C6-E23E0950D819}" presName="horFlow" presStyleCnt="0"/>
      <dgm:spPr/>
    </dgm:pt>
    <dgm:pt modelId="{094E3390-F706-4030-B9A9-D1F1C1BA33C8}" type="pres">
      <dgm:prSet presAssocID="{E1CDB4FE-01CE-46E0-A7C6-E23E0950D819}" presName="bigChev" presStyleLbl="node1" presStyleIdx="0" presStyleCnt="9" custScaleX="664935" custLinFactNeighborX="-47129" custLinFactNeighborY="6544"/>
      <dgm:spPr/>
      <dgm:t>
        <a:bodyPr/>
        <a:lstStyle/>
        <a:p>
          <a:endParaRPr lang="ru-RU"/>
        </a:p>
      </dgm:t>
    </dgm:pt>
    <dgm:pt modelId="{3CC8015C-15AB-4A02-AFE0-D3BE9FF14214}" type="pres">
      <dgm:prSet presAssocID="{E1CDB4FE-01CE-46E0-A7C6-E23E0950D819}" presName="vSp" presStyleCnt="0"/>
      <dgm:spPr/>
    </dgm:pt>
    <dgm:pt modelId="{A437AE41-7022-4C02-9D8D-8D567254E47B}" type="pres">
      <dgm:prSet presAssocID="{EEFC6A8D-E180-4AE3-875D-200C65D4CE5D}" presName="horFlow" presStyleCnt="0"/>
      <dgm:spPr/>
    </dgm:pt>
    <dgm:pt modelId="{07BFFA73-EA8F-4830-B72E-B3BA62143A24}" type="pres">
      <dgm:prSet presAssocID="{EEFC6A8D-E180-4AE3-875D-200C65D4CE5D}" presName="bigChev" presStyleLbl="node1" presStyleIdx="1" presStyleCnt="9" custScaleX="664935"/>
      <dgm:spPr/>
      <dgm:t>
        <a:bodyPr/>
        <a:lstStyle/>
        <a:p>
          <a:endParaRPr lang="ru-RU"/>
        </a:p>
      </dgm:t>
    </dgm:pt>
    <dgm:pt modelId="{9250D50C-68E2-4FBD-A60A-3842D6838751}" type="pres">
      <dgm:prSet presAssocID="{EEFC6A8D-E180-4AE3-875D-200C65D4CE5D}" presName="vSp" presStyleCnt="0"/>
      <dgm:spPr/>
    </dgm:pt>
    <dgm:pt modelId="{8E678D5C-94A6-4C3C-882A-80A84A637CF5}" type="pres">
      <dgm:prSet presAssocID="{64D3C7C5-74E2-468B-BA7C-10F298B82FFE}" presName="horFlow" presStyleCnt="0"/>
      <dgm:spPr/>
    </dgm:pt>
    <dgm:pt modelId="{B3BC11CA-7F82-4201-B94B-045AD044DCE8}" type="pres">
      <dgm:prSet presAssocID="{64D3C7C5-74E2-468B-BA7C-10F298B82FFE}" presName="bigChev" presStyleLbl="node1" presStyleIdx="2" presStyleCnt="9" custScaleX="664935"/>
      <dgm:spPr/>
      <dgm:t>
        <a:bodyPr/>
        <a:lstStyle/>
        <a:p>
          <a:endParaRPr lang="ru-RU"/>
        </a:p>
      </dgm:t>
    </dgm:pt>
    <dgm:pt modelId="{41EE5C43-1036-4C01-BDE2-1697D19EDD92}" type="pres">
      <dgm:prSet presAssocID="{64D3C7C5-74E2-468B-BA7C-10F298B82FFE}" presName="vSp" presStyleCnt="0"/>
      <dgm:spPr/>
    </dgm:pt>
    <dgm:pt modelId="{C5667D32-48C1-419E-B7A5-163075167C74}" type="pres">
      <dgm:prSet presAssocID="{3A32AC9E-B81D-41EA-96E7-82D1F2D63C26}" presName="horFlow" presStyleCnt="0"/>
      <dgm:spPr/>
    </dgm:pt>
    <dgm:pt modelId="{05980364-1B92-4DC2-9086-243B61EF4215}" type="pres">
      <dgm:prSet presAssocID="{3A32AC9E-B81D-41EA-96E7-82D1F2D63C26}" presName="bigChev" presStyleLbl="node1" presStyleIdx="3" presStyleCnt="9" custScaleX="664935"/>
      <dgm:spPr/>
      <dgm:t>
        <a:bodyPr/>
        <a:lstStyle/>
        <a:p>
          <a:endParaRPr lang="ru-RU"/>
        </a:p>
      </dgm:t>
    </dgm:pt>
    <dgm:pt modelId="{04ADD837-AE5F-4E70-8DD4-DBF6BCCA73E6}" type="pres">
      <dgm:prSet presAssocID="{3A32AC9E-B81D-41EA-96E7-82D1F2D63C26}" presName="vSp" presStyleCnt="0"/>
      <dgm:spPr/>
    </dgm:pt>
    <dgm:pt modelId="{448F6AC7-1D56-470D-82F2-5E6D304FF1D4}" type="pres">
      <dgm:prSet presAssocID="{12D33B77-9BB3-4B9F-912A-69987791944A}" presName="horFlow" presStyleCnt="0"/>
      <dgm:spPr/>
    </dgm:pt>
    <dgm:pt modelId="{26E5F6FC-53FE-4A63-80A5-317C41B2D0DD}" type="pres">
      <dgm:prSet presAssocID="{12D33B77-9BB3-4B9F-912A-69987791944A}" presName="bigChev" presStyleLbl="node1" presStyleIdx="4" presStyleCnt="9" custScaleX="664935"/>
      <dgm:spPr/>
      <dgm:t>
        <a:bodyPr/>
        <a:lstStyle/>
        <a:p>
          <a:endParaRPr lang="ru-RU"/>
        </a:p>
      </dgm:t>
    </dgm:pt>
    <dgm:pt modelId="{4E8BF208-9EA0-44CB-AEF8-236A6CD90431}" type="pres">
      <dgm:prSet presAssocID="{12D33B77-9BB3-4B9F-912A-69987791944A}" presName="vSp" presStyleCnt="0"/>
      <dgm:spPr/>
    </dgm:pt>
    <dgm:pt modelId="{09F8C669-4CD4-447A-88E2-5F16DBB8CD85}" type="pres">
      <dgm:prSet presAssocID="{C16AF02B-8835-463D-B8D3-25C38783C217}" presName="horFlow" presStyleCnt="0"/>
      <dgm:spPr/>
    </dgm:pt>
    <dgm:pt modelId="{1C128348-A507-4DAA-9A25-915FEF02D941}" type="pres">
      <dgm:prSet presAssocID="{C16AF02B-8835-463D-B8D3-25C38783C217}" presName="bigChev" presStyleLbl="node1" presStyleIdx="5" presStyleCnt="9" custScaleX="664935"/>
      <dgm:spPr/>
      <dgm:t>
        <a:bodyPr/>
        <a:lstStyle/>
        <a:p>
          <a:endParaRPr lang="ru-RU"/>
        </a:p>
      </dgm:t>
    </dgm:pt>
    <dgm:pt modelId="{F938C889-BFF7-4DC3-AF94-50D3681CA9A5}" type="pres">
      <dgm:prSet presAssocID="{C16AF02B-8835-463D-B8D3-25C38783C217}" presName="vSp" presStyleCnt="0"/>
      <dgm:spPr/>
    </dgm:pt>
    <dgm:pt modelId="{86435E43-3B7F-4C49-A3AA-3E3ADA703BC7}" type="pres">
      <dgm:prSet presAssocID="{D884AA14-7BC3-4ADF-84B4-C015E395E1EC}" presName="horFlow" presStyleCnt="0"/>
      <dgm:spPr/>
    </dgm:pt>
    <dgm:pt modelId="{401D93C3-200F-46AA-8F45-FCB7AE2B5B77}" type="pres">
      <dgm:prSet presAssocID="{D884AA14-7BC3-4ADF-84B4-C015E395E1EC}" presName="bigChev" presStyleLbl="node1" presStyleIdx="6" presStyleCnt="9" custScaleX="664935"/>
      <dgm:spPr/>
      <dgm:t>
        <a:bodyPr/>
        <a:lstStyle/>
        <a:p>
          <a:endParaRPr lang="ru-RU"/>
        </a:p>
      </dgm:t>
    </dgm:pt>
    <dgm:pt modelId="{6046AF0D-6BDA-44C2-9F17-59BAA815259F}" type="pres">
      <dgm:prSet presAssocID="{D884AA14-7BC3-4ADF-84B4-C015E395E1EC}" presName="vSp" presStyleCnt="0"/>
      <dgm:spPr/>
    </dgm:pt>
    <dgm:pt modelId="{64300C6D-BDD4-4CDC-84AB-74783B83595F}" type="pres">
      <dgm:prSet presAssocID="{CFC82B0B-471D-46F0-AFDC-F12C6E028DCF}" presName="horFlow" presStyleCnt="0"/>
      <dgm:spPr/>
    </dgm:pt>
    <dgm:pt modelId="{423948A3-9722-4F70-8DD6-475540D7CED4}" type="pres">
      <dgm:prSet presAssocID="{CFC82B0B-471D-46F0-AFDC-F12C6E028DCF}" presName="bigChev" presStyleLbl="node1" presStyleIdx="7" presStyleCnt="9" custScaleX="664935"/>
      <dgm:spPr/>
      <dgm:t>
        <a:bodyPr/>
        <a:lstStyle/>
        <a:p>
          <a:endParaRPr lang="ru-RU"/>
        </a:p>
      </dgm:t>
    </dgm:pt>
    <dgm:pt modelId="{55CB8AD4-E41B-4FDA-988D-FEE9EA5286C7}" type="pres">
      <dgm:prSet presAssocID="{CFC82B0B-471D-46F0-AFDC-F12C6E028DCF}" presName="vSp" presStyleCnt="0"/>
      <dgm:spPr/>
    </dgm:pt>
    <dgm:pt modelId="{7D67EA12-B525-4A29-BCBE-4419AD0F8CB4}" type="pres">
      <dgm:prSet presAssocID="{7D55DAFA-ADB7-4FB3-B2DE-36A8531AC039}" presName="horFlow" presStyleCnt="0"/>
      <dgm:spPr/>
    </dgm:pt>
    <dgm:pt modelId="{F74CBCED-7922-4C69-9B55-ECD3ADF27F69}" type="pres">
      <dgm:prSet presAssocID="{7D55DAFA-ADB7-4FB3-B2DE-36A8531AC039}" presName="bigChev" presStyleLbl="node1" presStyleIdx="8" presStyleCnt="9" custScaleX="664935"/>
      <dgm:spPr/>
      <dgm:t>
        <a:bodyPr/>
        <a:lstStyle/>
        <a:p>
          <a:endParaRPr lang="ru-RU"/>
        </a:p>
      </dgm:t>
    </dgm:pt>
  </dgm:ptLst>
  <dgm:cxnLst>
    <dgm:cxn modelId="{9B693EF6-88F4-4412-A82A-FB941775363F}" type="presOf" srcId="{732A4CCF-F557-4E5B-B318-06977D2F74D6}" destId="{D9C24659-3371-4E55-8257-7DA408D5B5EB}" srcOrd="0" destOrd="0" presId="urn:microsoft.com/office/officeart/2005/8/layout/lProcess3"/>
    <dgm:cxn modelId="{0A679044-50E2-4C1E-B346-A255D90938D7}" type="presOf" srcId="{7D55DAFA-ADB7-4FB3-B2DE-36A8531AC039}" destId="{F74CBCED-7922-4C69-9B55-ECD3ADF27F69}" srcOrd="0" destOrd="0" presId="urn:microsoft.com/office/officeart/2005/8/layout/lProcess3"/>
    <dgm:cxn modelId="{484E99A6-AD47-4B23-B3C9-251C3D820C2C}" srcId="{732A4CCF-F557-4E5B-B318-06977D2F74D6}" destId="{E1CDB4FE-01CE-46E0-A7C6-E23E0950D819}" srcOrd="0" destOrd="0" parTransId="{6BFE57A7-8CC2-4183-B00D-ABD8FB649D8D}" sibTransId="{42EA144A-253B-48A9-9F6C-DFC1C9B8A9B0}"/>
    <dgm:cxn modelId="{F07AB3B5-2AFE-4510-9D32-45C1F1E82012}" srcId="{732A4CCF-F557-4E5B-B318-06977D2F74D6}" destId="{CFC82B0B-471D-46F0-AFDC-F12C6E028DCF}" srcOrd="7" destOrd="0" parTransId="{28FEF600-D5A0-4666-9F40-666B3157DC67}" sibTransId="{33F40822-BF44-4168-B8C4-B50932DF2024}"/>
    <dgm:cxn modelId="{CFA8C1F3-9696-45AD-A1F0-BFE73405E513}" srcId="{732A4CCF-F557-4E5B-B318-06977D2F74D6}" destId="{12D33B77-9BB3-4B9F-912A-69987791944A}" srcOrd="4" destOrd="0" parTransId="{E527CDAA-D0D0-41E0-ACF2-77B012C98597}" sibTransId="{92CD65C5-42F3-4AA3-B112-7897AC8E047B}"/>
    <dgm:cxn modelId="{16AD8A9E-7AA3-48CC-9416-F75E2E6546A5}" srcId="{732A4CCF-F557-4E5B-B318-06977D2F74D6}" destId="{C16AF02B-8835-463D-B8D3-25C38783C217}" srcOrd="5" destOrd="0" parTransId="{F8C4B479-C55E-4C0E-A742-169A5B6909E6}" sibTransId="{AE283A8B-0889-49FE-8EB0-EBAFB3DE06AE}"/>
    <dgm:cxn modelId="{0EDCEEAC-27CE-4C82-9C31-34F140113D54}" type="presOf" srcId="{12D33B77-9BB3-4B9F-912A-69987791944A}" destId="{26E5F6FC-53FE-4A63-80A5-317C41B2D0DD}" srcOrd="0" destOrd="0" presId="urn:microsoft.com/office/officeart/2005/8/layout/lProcess3"/>
    <dgm:cxn modelId="{B7D96980-E831-414D-A451-6657EDC6FE99}" type="presOf" srcId="{64D3C7C5-74E2-468B-BA7C-10F298B82FFE}" destId="{B3BC11CA-7F82-4201-B94B-045AD044DCE8}" srcOrd="0" destOrd="0" presId="urn:microsoft.com/office/officeart/2005/8/layout/lProcess3"/>
    <dgm:cxn modelId="{B619ED2C-5021-4B33-9A1A-4321CA74E665}" srcId="{732A4CCF-F557-4E5B-B318-06977D2F74D6}" destId="{64D3C7C5-74E2-468B-BA7C-10F298B82FFE}" srcOrd="2" destOrd="0" parTransId="{97130365-1E95-4B8F-ABA0-AE3292E755F5}" sibTransId="{A4339D26-5CA5-471B-BFA8-8963AE020E0C}"/>
    <dgm:cxn modelId="{2906F135-11E9-4461-B95C-734DF7AA95F4}" type="presOf" srcId="{E1CDB4FE-01CE-46E0-A7C6-E23E0950D819}" destId="{094E3390-F706-4030-B9A9-D1F1C1BA33C8}" srcOrd="0" destOrd="0" presId="urn:microsoft.com/office/officeart/2005/8/layout/lProcess3"/>
    <dgm:cxn modelId="{0128792F-EDE8-496E-9237-CA60953CBD5F}" srcId="{732A4CCF-F557-4E5B-B318-06977D2F74D6}" destId="{7D55DAFA-ADB7-4FB3-B2DE-36A8531AC039}" srcOrd="8" destOrd="0" parTransId="{C4B88B9F-A146-4612-981B-EE3AB29A5104}" sibTransId="{09707FE1-BABB-4048-B476-5D9D036B93D5}"/>
    <dgm:cxn modelId="{96F619C9-335E-49B8-B47D-0A590197F2E4}" srcId="{732A4CCF-F557-4E5B-B318-06977D2F74D6}" destId="{3A32AC9E-B81D-41EA-96E7-82D1F2D63C26}" srcOrd="3" destOrd="0" parTransId="{37B09BD9-806C-4352-929F-9B3ED75B7B4E}" sibTransId="{8AAF1757-006A-4250-B273-A5BF3BF16D3B}"/>
    <dgm:cxn modelId="{F61C5A8D-2B41-415C-819D-9F27BD002B5E}" type="presOf" srcId="{C16AF02B-8835-463D-B8D3-25C38783C217}" destId="{1C128348-A507-4DAA-9A25-915FEF02D941}" srcOrd="0" destOrd="0" presId="urn:microsoft.com/office/officeart/2005/8/layout/lProcess3"/>
    <dgm:cxn modelId="{BCB6931A-3256-491E-AB48-CA83BD23656C}" type="presOf" srcId="{CFC82B0B-471D-46F0-AFDC-F12C6E028DCF}" destId="{423948A3-9722-4F70-8DD6-475540D7CED4}" srcOrd="0" destOrd="0" presId="urn:microsoft.com/office/officeart/2005/8/layout/lProcess3"/>
    <dgm:cxn modelId="{1B3B76DC-A2ED-4B30-AD4D-95A1BB97EFB2}" srcId="{732A4CCF-F557-4E5B-B318-06977D2F74D6}" destId="{D884AA14-7BC3-4ADF-84B4-C015E395E1EC}" srcOrd="6" destOrd="0" parTransId="{6A300399-042D-45DC-96CF-963E91422B62}" sibTransId="{361FEE05-1D9B-4694-BEBA-600BE4AA9C94}"/>
    <dgm:cxn modelId="{ED472214-A9A0-4F5F-971D-DCFDB8D8C878}" srcId="{732A4CCF-F557-4E5B-B318-06977D2F74D6}" destId="{EEFC6A8D-E180-4AE3-875D-200C65D4CE5D}" srcOrd="1" destOrd="0" parTransId="{14BCD017-8203-4280-85DA-50168BFEB256}" sibTransId="{7EC432F6-6695-4BBD-99EF-838337B97AA5}"/>
    <dgm:cxn modelId="{6BD51C6B-C34F-40A8-9953-E59279146A93}" type="presOf" srcId="{D884AA14-7BC3-4ADF-84B4-C015E395E1EC}" destId="{401D93C3-200F-46AA-8F45-FCB7AE2B5B77}" srcOrd="0" destOrd="0" presId="urn:microsoft.com/office/officeart/2005/8/layout/lProcess3"/>
    <dgm:cxn modelId="{DE29A851-5AA4-4F93-B8E1-D49D3BFDBEEF}" type="presOf" srcId="{EEFC6A8D-E180-4AE3-875D-200C65D4CE5D}" destId="{07BFFA73-EA8F-4830-B72E-B3BA62143A24}" srcOrd="0" destOrd="0" presId="urn:microsoft.com/office/officeart/2005/8/layout/lProcess3"/>
    <dgm:cxn modelId="{C80FBA99-AEB5-4250-AA5D-F7171FF44703}" type="presOf" srcId="{3A32AC9E-B81D-41EA-96E7-82D1F2D63C26}" destId="{05980364-1B92-4DC2-9086-243B61EF4215}" srcOrd="0" destOrd="0" presId="urn:microsoft.com/office/officeart/2005/8/layout/lProcess3"/>
    <dgm:cxn modelId="{D0D51F02-968A-4E50-9BEA-63FE273B45E1}" type="presParOf" srcId="{D9C24659-3371-4E55-8257-7DA408D5B5EB}" destId="{DD64823B-0B89-453C-A77C-76DD09138D3F}" srcOrd="0" destOrd="0" presId="urn:microsoft.com/office/officeart/2005/8/layout/lProcess3"/>
    <dgm:cxn modelId="{4B850120-0877-42D3-9207-7577F28FC529}" type="presParOf" srcId="{DD64823B-0B89-453C-A77C-76DD09138D3F}" destId="{094E3390-F706-4030-B9A9-D1F1C1BA33C8}" srcOrd="0" destOrd="0" presId="urn:microsoft.com/office/officeart/2005/8/layout/lProcess3"/>
    <dgm:cxn modelId="{DF1AA05E-5E5D-4F04-88DB-6D99B115A445}" type="presParOf" srcId="{D9C24659-3371-4E55-8257-7DA408D5B5EB}" destId="{3CC8015C-15AB-4A02-AFE0-D3BE9FF14214}" srcOrd="1" destOrd="0" presId="urn:microsoft.com/office/officeart/2005/8/layout/lProcess3"/>
    <dgm:cxn modelId="{14C3D11F-0167-4C93-8C89-CB3436C689A1}" type="presParOf" srcId="{D9C24659-3371-4E55-8257-7DA408D5B5EB}" destId="{A437AE41-7022-4C02-9D8D-8D567254E47B}" srcOrd="2" destOrd="0" presId="urn:microsoft.com/office/officeart/2005/8/layout/lProcess3"/>
    <dgm:cxn modelId="{0D6DDF7E-30ED-489B-8A89-194EBE780BA0}" type="presParOf" srcId="{A437AE41-7022-4C02-9D8D-8D567254E47B}" destId="{07BFFA73-EA8F-4830-B72E-B3BA62143A24}" srcOrd="0" destOrd="0" presId="urn:microsoft.com/office/officeart/2005/8/layout/lProcess3"/>
    <dgm:cxn modelId="{902A494F-D964-429B-9A5C-24F5EEDBA1CF}" type="presParOf" srcId="{D9C24659-3371-4E55-8257-7DA408D5B5EB}" destId="{9250D50C-68E2-4FBD-A60A-3842D6838751}" srcOrd="3" destOrd="0" presId="urn:microsoft.com/office/officeart/2005/8/layout/lProcess3"/>
    <dgm:cxn modelId="{BCFD047A-140C-4B12-9098-03F3AE9E6F75}" type="presParOf" srcId="{D9C24659-3371-4E55-8257-7DA408D5B5EB}" destId="{8E678D5C-94A6-4C3C-882A-80A84A637CF5}" srcOrd="4" destOrd="0" presId="urn:microsoft.com/office/officeart/2005/8/layout/lProcess3"/>
    <dgm:cxn modelId="{F4B39A78-88F9-43D5-958F-330DAC408E76}" type="presParOf" srcId="{8E678D5C-94A6-4C3C-882A-80A84A637CF5}" destId="{B3BC11CA-7F82-4201-B94B-045AD044DCE8}" srcOrd="0" destOrd="0" presId="urn:microsoft.com/office/officeart/2005/8/layout/lProcess3"/>
    <dgm:cxn modelId="{D9E09504-1E5B-4DDC-B2FF-6D708EF3423C}" type="presParOf" srcId="{D9C24659-3371-4E55-8257-7DA408D5B5EB}" destId="{41EE5C43-1036-4C01-BDE2-1697D19EDD92}" srcOrd="5" destOrd="0" presId="urn:microsoft.com/office/officeart/2005/8/layout/lProcess3"/>
    <dgm:cxn modelId="{9C8ED244-D43E-4B17-BEF2-B942E1439C78}" type="presParOf" srcId="{D9C24659-3371-4E55-8257-7DA408D5B5EB}" destId="{C5667D32-48C1-419E-B7A5-163075167C74}" srcOrd="6" destOrd="0" presId="urn:microsoft.com/office/officeart/2005/8/layout/lProcess3"/>
    <dgm:cxn modelId="{D70DE74B-96B8-4D9C-AA87-B255BBE4DB58}" type="presParOf" srcId="{C5667D32-48C1-419E-B7A5-163075167C74}" destId="{05980364-1B92-4DC2-9086-243B61EF4215}" srcOrd="0" destOrd="0" presId="urn:microsoft.com/office/officeart/2005/8/layout/lProcess3"/>
    <dgm:cxn modelId="{09462086-3CF2-4FF5-928C-82EF0E90F575}" type="presParOf" srcId="{D9C24659-3371-4E55-8257-7DA408D5B5EB}" destId="{04ADD837-AE5F-4E70-8DD4-DBF6BCCA73E6}" srcOrd="7" destOrd="0" presId="urn:microsoft.com/office/officeart/2005/8/layout/lProcess3"/>
    <dgm:cxn modelId="{3B809A60-0B13-4C6C-A6E5-CB12AE5ABDD6}" type="presParOf" srcId="{D9C24659-3371-4E55-8257-7DA408D5B5EB}" destId="{448F6AC7-1D56-470D-82F2-5E6D304FF1D4}" srcOrd="8" destOrd="0" presId="urn:microsoft.com/office/officeart/2005/8/layout/lProcess3"/>
    <dgm:cxn modelId="{32AA36CB-FD89-4DD6-842E-E3DBC4444778}" type="presParOf" srcId="{448F6AC7-1D56-470D-82F2-5E6D304FF1D4}" destId="{26E5F6FC-53FE-4A63-80A5-317C41B2D0DD}" srcOrd="0" destOrd="0" presId="urn:microsoft.com/office/officeart/2005/8/layout/lProcess3"/>
    <dgm:cxn modelId="{B1A8D567-7636-48B4-978C-53CD8315125F}" type="presParOf" srcId="{D9C24659-3371-4E55-8257-7DA408D5B5EB}" destId="{4E8BF208-9EA0-44CB-AEF8-236A6CD90431}" srcOrd="9" destOrd="0" presId="urn:microsoft.com/office/officeart/2005/8/layout/lProcess3"/>
    <dgm:cxn modelId="{85F01F03-B32F-4E04-93C4-FBF831121679}" type="presParOf" srcId="{D9C24659-3371-4E55-8257-7DA408D5B5EB}" destId="{09F8C669-4CD4-447A-88E2-5F16DBB8CD85}" srcOrd="10" destOrd="0" presId="urn:microsoft.com/office/officeart/2005/8/layout/lProcess3"/>
    <dgm:cxn modelId="{68A4404C-C524-4787-B7AB-02A2A318FCB6}" type="presParOf" srcId="{09F8C669-4CD4-447A-88E2-5F16DBB8CD85}" destId="{1C128348-A507-4DAA-9A25-915FEF02D941}" srcOrd="0" destOrd="0" presId="urn:microsoft.com/office/officeart/2005/8/layout/lProcess3"/>
    <dgm:cxn modelId="{86EB3082-8FF3-4716-905B-6A46336B433B}" type="presParOf" srcId="{D9C24659-3371-4E55-8257-7DA408D5B5EB}" destId="{F938C889-BFF7-4DC3-AF94-50D3681CA9A5}" srcOrd="11" destOrd="0" presId="urn:microsoft.com/office/officeart/2005/8/layout/lProcess3"/>
    <dgm:cxn modelId="{381D2364-4B38-41BF-8AAE-07614C0DC44F}" type="presParOf" srcId="{D9C24659-3371-4E55-8257-7DA408D5B5EB}" destId="{86435E43-3B7F-4C49-A3AA-3E3ADA703BC7}" srcOrd="12" destOrd="0" presId="urn:microsoft.com/office/officeart/2005/8/layout/lProcess3"/>
    <dgm:cxn modelId="{D1F1DD75-6FB6-4331-8B1F-25527D56D243}" type="presParOf" srcId="{86435E43-3B7F-4C49-A3AA-3E3ADA703BC7}" destId="{401D93C3-200F-46AA-8F45-FCB7AE2B5B77}" srcOrd="0" destOrd="0" presId="urn:microsoft.com/office/officeart/2005/8/layout/lProcess3"/>
    <dgm:cxn modelId="{85928561-67B8-49C1-AEEF-521BBF9F8C7E}" type="presParOf" srcId="{D9C24659-3371-4E55-8257-7DA408D5B5EB}" destId="{6046AF0D-6BDA-44C2-9F17-59BAA815259F}" srcOrd="13" destOrd="0" presId="urn:microsoft.com/office/officeart/2005/8/layout/lProcess3"/>
    <dgm:cxn modelId="{7150F001-0019-457B-A205-026AFC5C108B}" type="presParOf" srcId="{D9C24659-3371-4E55-8257-7DA408D5B5EB}" destId="{64300C6D-BDD4-4CDC-84AB-74783B83595F}" srcOrd="14" destOrd="0" presId="urn:microsoft.com/office/officeart/2005/8/layout/lProcess3"/>
    <dgm:cxn modelId="{F081E282-269D-4EC6-8AE3-3E8AAA27890D}" type="presParOf" srcId="{64300C6D-BDD4-4CDC-84AB-74783B83595F}" destId="{423948A3-9722-4F70-8DD6-475540D7CED4}" srcOrd="0" destOrd="0" presId="urn:microsoft.com/office/officeart/2005/8/layout/lProcess3"/>
    <dgm:cxn modelId="{9297CB8E-7A9E-48EA-A81A-C8952D53558F}" type="presParOf" srcId="{D9C24659-3371-4E55-8257-7DA408D5B5EB}" destId="{55CB8AD4-E41B-4FDA-988D-FEE9EA5286C7}" srcOrd="15" destOrd="0" presId="urn:microsoft.com/office/officeart/2005/8/layout/lProcess3"/>
    <dgm:cxn modelId="{C9DD9EED-B160-4FD1-8EF6-800B3E60D4A6}" type="presParOf" srcId="{D9C24659-3371-4E55-8257-7DA408D5B5EB}" destId="{7D67EA12-B525-4A29-BCBE-4419AD0F8CB4}" srcOrd="16" destOrd="0" presId="urn:microsoft.com/office/officeart/2005/8/layout/lProcess3"/>
    <dgm:cxn modelId="{CAFEB287-DAEC-4F61-992D-2D11BE15FE61}" type="presParOf" srcId="{7D67EA12-B525-4A29-BCBE-4419AD0F8CB4}" destId="{F74CBCED-7922-4C69-9B55-ECD3ADF27F69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B75407-68A4-438E-93F3-0368AA667E50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E51A327-4680-4049-B5BA-69E10EBE97D1}">
      <dgm:prSet custT="1"/>
      <dgm:spPr/>
      <dgm:t>
        <a:bodyPr/>
        <a:lstStyle/>
        <a:p>
          <a:pPr rtl="0"/>
          <a:r>
            <a:rPr lang="ro-RO" sz="2400" b="1" dirty="0" smtClean="0">
              <a:solidFill>
                <a:srgbClr val="FF0000"/>
              </a:solidFill>
            </a:rPr>
            <a:t>OBIECTIV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ro-RO" sz="2400" b="1" dirty="0" smtClean="0">
              <a:solidFill>
                <a:srgbClr val="FF0000"/>
              </a:solidFill>
            </a:rPr>
            <a:t> 3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ro-RO" sz="2400" b="1" dirty="0" smtClean="0">
              <a:solidFill>
                <a:srgbClr val="FF0000"/>
              </a:solidFill>
            </a:rPr>
            <a:t>:</a:t>
          </a:r>
        </a:p>
        <a:p>
          <a:pPr rtl="0"/>
          <a:r>
            <a:rPr lang="en-US" sz="2400" b="1" dirty="0" err="1" smtClean="0">
              <a:solidFill>
                <a:srgbClr val="FF0000"/>
              </a:solidFill>
            </a:rPr>
            <a:t>Elemente</a:t>
          </a:r>
          <a:r>
            <a:rPr lang="en-US" sz="2400" b="1" dirty="0" smtClean="0">
              <a:solidFill>
                <a:srgbClr val="FF0000"/>
              </a:solidFill>
            </a:rPr>
            <a:t> de </a:t>
          </a:r>
          <a:r>
            <a:rPr lang="en-US" sz="2400" b="1" dirty="0" err="1" smtClean="0">
              <a:solidFill>
                <a:srgbClr val="FF0000"/>
              </a:solidFill>
            </a:rPr>
            <a:t>bază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în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gestionarea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medicamentelor</a:t>
          </a:r>
          <a:r>
            <a:rPr lang="en-US" sz="2400" b="1" dirty="0" smtClean="0">
              <a:solidFill>
                <a:srgbClr val="FF0000"/>
              </a:solidFill>
            </a:rPr>
            <a:t> cu </a:t>
          </a:r>
          <a:r>
            <a:rPr lang="en-US" sz="2400" b="1" dirty="0" err="1" smtClean="0">
              <a:solidFill>
                <a:srgbClr val="FF0000"/>
              </a:solidFill>
            </a:rPr>
            <a:t>risc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înalt</a:t>
          </a:r>
          <a:endParaRPr lang="ru-RU" sz="2400" dirty="0">
            <a:solidFill>
              <a:srgbClr val="FF0000"/>
            </a:solidFill>
          </a:endParaRPr>
        </a:p>
      </dgm:t>
    </dgm:pt>
    <dgm:pt modelId="{A53DE1D3-6A3D-4938-81AC-D905B27AC58C}" type="parTrans" cxnId="{1A1D2651-A4D6-458C-859B-CD1FE3296284}">
      <dgm:prSet/>
      <dgm:spPr/>
      <dgm:t>
        <a:bodyPr/>
        <a:lstStyle/>
        <a:p>
          <a:endParaRPr lang="ru-RU" sz="2000"/>
        </a:p>
      </dgm:t>
    </dgm:pt>
    <dgm:pt modelId="{4CCEB8E6-AFCF-430B-ABC0-AC449951E649}" type="sibTrans" cxnId="{1A1D2651-A4D6-458C-859B-CD1FE3296284}">
      <dgm:prSet/>
      <dgm:spPr/>
      <dgm:t>
        <a:bodyPr/>
        <a:lstStyle/>
        <a:p>
          <a:endParaRPr lang="ru-RU" sz="2000"/>
        </a:p>
      </dgm:t>
    </dgm:pt>
    <dgm:pt modelId="{FEB2E1BA-65B7-4251-8606-F3A64D8AE683}">
      <dgm:prSet custT="1"/>
      <dgm:spPr/>
      <dgm:t>
        <a:bodyPr/>
        <a:lstStyle/>
        <a:p>
          <a:pPr rtl="0"/>
          <a:r>
            <a:rPr lang="en-US" sz="2000" dirty="0" err="1" smtClean="0"/>
            <a:t>utilizați</a:t>
          </a:r>
          <a:r>
            <a:rPr lang="en-US" sz="2000" dirty="0" smtClean="0"/>
            <a:t> </a:t>
          </a:r>
          <a:r>
            <a:rPr lang="en-US" sz="2000" dirty="0" err="1" smtClean="0"/>
            <a:t>protocoalele</a:t>
          </a:r>
          <a:r>
            <a:rPr lang="en-US" sz="2000" dirty="0" smtClean="0"/>
            <a:t> </a:t>
          </a:r>
          <a:r>
            <a:rPr lang="en-US" sz="2000" dirty="0" err="1" smtClean="0"/>
            <a:t>pentru</a:t>
          </a:r>
          <a:r>
            <a:rPr lang="en-US" sz="2000" dirty="0" smtClean="0"/>
            <a:t> </a:t>
          </a:r>
          <a:r>
            <a:rPr lang="en-US" sz="2000" dirty="0" err="1" smtClean="0"/>
            <a:t>administrarea</a:t>
          </a:r>
          <a:r>
            <a:rPr lang="en-US" sz="2000" dirty="0" smtClean="0"/>
            <a:t> </a:t>
          </a:r>
          <a:r>
            <a:rPr lang="en-US" sz="2000" dirty="0" err="1" smtClean="0"/>
            <a:t>medicamentelor</a:t>
          </a:r>
          <a:r>
            <a:rPr lang="en-US" sz="2000" dirty="0" smtClean="0"/>
            <a:t> cu </a:t>
          </a:r>
          <a:r>
            <a:rPr lang="en-US" sz="2000" dirty="0" err="1" smtClean="0"/>
            <a:t>risc</a:t>
          </a:r>
          <a:r>
            <a:rPr lang="en-US" sz="2000" dirty="0" smtClean="0"/>
            <a:t> </a:t>
          </a:r>
          <a:r>
            <a:rPr lang="en-US" sz="2000" dirty="0" err="1" smtClean="0"/>
            <a:t>înalt</a:t>
          </a:r>
          <a:r>
            <a:rPr lang="en-US" sz="2000" dirty="0" smtClean="0"/>
            <a:t> (</a:t>
          </a:r>
          <a:r>
            <a:rPr lang="en-US" sz="2000" dirty="0" err="1" smtClean="0"/>
            <a:t>heparină</a:t>
          </a:r>
          <a:r>
            <a:rPr lang="en-US" sz="2000" dirty="0" smtClean="0"/>
            <a:t>, </a:t>
          </a:r>
          <a:r>
            <a:rPr lang="en-US" sz="2000" dirty="0" err="1" smtClean="0"/>
            <a:t>insulină</a:t>
          </a:r>
          <a:r>
            <a:rPr lang="en-US" sz="2000" dirty="0" smtClean="0"/>
            <a:t>, </a:t>
          </a:r>
          <a:r>
            <a:rPr lang="en-US" sz="2000" dirty="0" err="1" smtClean="0"/>
            <a:t>chimioterapice</a:t>
          </a:r>
          <a:r>
            <a:rPr lang="en-US" sz="2000" dirty="0" smtClean="0"/>
            <a:t> etc.);</a:t>
          </a:r>
          <a:endParaRPr lang="ru-RU" sz="2000" dirty="0"/>
        </a:p>
      </dgm:t>
    </dgm:pt>
    <dgm:pt modelId="{D2780AFB-07C6-4793-B05D-DFBEC558563B}" type="parTrans" cxnId="{3015A9A4-43FF-4112-BA05-4FBA4140CAD3}">
      <dgm:prSet/>
      <dgm:spPr/>
      <dgm:t>
        <a:bodyPr/>
        <a:lstStyle/>
        <a:p>
          <a:endParaRPr lang="ru-RU" sz="2000"/>
        </a:p>
      </dgm:t>
    </dgm:pt>
    <dgm:pt modelId="{20521C57-B723-44AB-AC84-1A5B12717BB5}" type="sibTrans" cxnId="{3015A9A4-43FF-4112-BA05-4FBA4140CAD3}">
      <dgm:prSet/>
      <dgm:spPr/>
      <dgm:t>
        <a:bodyPr/>
        <a:lstStyle/>
        <a:p>
          <a:endParaRPr lang="ru-RU" sz="2000"/>
        </a:p>
      </dgm:t>
    </dgm:pt>
    <dgm:pt modelId="{9AE51958-F437-4D5F-9CA4-52CA2CF5232E}">
      <dgm:prSet custT="1"/>
      <dgm:spPr/>
      <dgm:t>
        <a:bodyPr/>
        <a:lstStyle/>
        <a:p>
          <a:pPr rtl="0"/>
          <a:r>
            <a:rPr lang="en-US" sz="2000" dirty="0" err="1" smtClean="0"/>
            <a:t>folosiți</a:t>
          </a:r>
          <a:r>
            <a:rPr lang="en-US" sz="2000" dirty="0" smtClean="0"/>
            <a:t> independent double-check de </a:t>
          </a:r>
          <a:r>
            <a:rPr lang="en-US" sz="2000" dirty="0" err="1" smtClean="0"/>
            <a:t>către</a:t>
          </a:r>
          <a:r>
            <a:rPr lang="en-US" sz="2000" dirty="0" smtClean="0"/>
            <a:t> un al </a:t>
          </a:r>
          <a:r>
            <a:rPr lang="en-US" sz="2000" dirty="0" err="1" smtClean="0"/>
            <a:t>doilea</a:t>
          </a:r>
          <a:r>
            <a:rPr lang="en-US" sz="2000" dirty="0" smtClean="0"/>
            <a:t> clinician;</a:t>
          </a:r>
          <a:endParaRPr lang="ru-RU" sz="2000" dirty="0"/>
        </a:p>
      </dgm:t>
    </dgm:pt>
    <dgm:pt modelId="{A7169C09-2391-4110-9A49-D0067270E6EB}" type="parTrans" cxnId="{DAF1E328-ABAA-45CE-80A4-749038939857}">
      <dgm:prSet/>
      <dgm:spPr/>
      <dgm:t>
        <a:bodyPr/>
        <a:lstStyle/>
        <a:p>
          <a:endParaRPr lang="ru-RU" sz="2000"/>
        </a:p>
      </dgm:t>
    </dgm:pt>
    <dgm:pt modelId="{F51BF2F3-14C5-4FD8-9F9D-76277DFD2D88}" type="sibTrans" cxnId="{DAF1E328-ABAA-45CE-80A4-749038939857}">
      <dgm:prSet/>
      <dgm:spPr/>
      <dgm:t>
        <a:bodyPr/>
        <a:lstStyle/>
        <a:p>
          <a:endParaRPr lang="ru-RU" sz="2000"/>
        </a:p>
      </dgm:t>
    </dgm:pt>
    <dgm:pt modelId="{8DC3420F-E708-436E-ABC8-8F527FF75301}">
      <dgm:prSet custT="1"/>
      <dgm:spPr/>
      <dgm:t>
        <a:bodyPr/>
        <a:lstStyle/>
        <a:p>
          <a:pPr rtl="0"/>
          <a:r>
            <a:rPr lang="en-US" sz="2000" dirty="0" err="1" smtClean="0"/>
            <a:t>folosiți</a:t>
          </a:r>
          <a:r>
            <a:rPr lang="en-US" sz="2000" dirty="0" smtClean="0"/>
            <a:t> </a:t>
          </a:r>
          <a:r>
            <a:rPr lang="en-US" sz="2000" dirty="0" err="1" smtClean="0"/>
            <a:t>pompe</a:t>
          </a:r>
          <a:r>
            <a:rPr lang="en-US" sz="2000" dirty="0" smtClean="0"/>
            <a:t> automate de </a:t>
          </a:r>
          <a:r>
            <a:rPr lang="en-US" sz="2000" dirty="0" err="1" smtClean="0"/>
            <a:t>administrare</a:t>
          </a:r>
          <a:r>
            <a:rPr lang="en-US" sz="2000" dirty="0" smtClean="0"/>
            <a:t> (</a:t>
          </a:r>
          <a:r>
            <a:rPr lang="en-US" sz="2000" dirty="0" err="1" smtClean="0"/>
            <a:t>injectomate</a:t>
          </a:r>
          <a:r>
            <a:rPr lang="ro-RO" sz="2000" dirty="0" smtClean="0"/>
            <a:t>)</a:t>
          </a:r>
          <a:endParaRPr lang="ru-RU" sz="2000" dirty="0"/>
        </a:p>
      </dgm:t>
    </dgm:pt>
    <dgm:pt modelId="{E3623959-710D-4790-9454-3C35C3F10CE6}" type="parTrans" cxnId="{19894156-52FC-49DF-A56B-20436F449776}">
      <dgm:prSet/>
      <dgm:spPr/>
      <dgm:t>
        <a:bodyPr/>
        <a:lstStyle/>
        <a:p>
          <a:endParaRPr lang="ru-RU" sz="2000"/>
        </a:p>
      </dgm:t>
    </dgm:pt>
    <dgm:pt modelId="{9BFDE27B-7F7D-4EEC-A9F1-5C8CA9477394}" type="sibTrans" cxnId="{19894156-52FC-49DF-A56B-20436F449776}">
      <dgm:prSet/>
      <dgm:spPr/>
      <dgm:t>
        <a:bodyPr/>
        <a:lstStyle/>
        <a:p>
          <a:endParaRPr lang="ru-RU" sz="2000"/>
        </a:p>
      </dgm:t>
    </dgm:pt>
    <dgm:pt modelId="{4123AB0D-70A0-4718-9516-00A58488289E}">
      <dgm:prSet custT="1"/>
      <dgm:spPr/>
      <dgm:t>
        <a:bodyPr/>
        <a:lstStyle/>
        <a:p>
          <a:pPr rtl="0"/>
          <a:r>
            <a:rPr lang="en-US" sz="2000" dirty="0" err="1" smtClean="0"/>
            <a:t>folosiți</a:t>
          </a:r>
          <a:r>
            <a:rPr lang="en-US" sz="2000" dirty="0" smtClean="0"/>
            <a:t> </a:t>
          </a:r>
          <a:r>
            <a:rPr lang="en-US" sz="2000" dirty="0" err="1" smtClean="0"/>
            <a:t>monitoare</a:t>
          </a:r>
          <a:r>
            <a:rPr lang="en-US" sz="2000" dirty="0" smtClean="0"/>
            <a:t> de </a:t>
          </a:r>
          <a:r>
            <a:rPr lang="en-US" sz="2000" dirty="0" err="1" smtClean="0"/>
            <a:t>funcții</a:t>
          </a:r>
          <a:r>
            <a:rPr lang="en-US" sz="2000" dirty="0" smtClean="0"/>
            <a:t> </a:t>
          </a:r>
          <a:r>
            <a:rPr lang="en-US" sz="2000" dirty="0" err="1" smtClean="0"/>
            <a:t>vitale</a:t>
          </a:r>
          <a:r>
            <a:rPr lang="en-US" sz="2000" dirty="0" smtClean="0"/>
            <a:t> la </a:t>
          </a:r>
          <a:r>
            <a:rPr lang="en-US" sz="2000" dirty="0" err="1" smtClean="0"/>
            <a:t>pacienții</a:t>
          </a:r>
          <a:r>
            <a:rPr lang="en-US" sz="2000" dirty="0" smtClean="0"/>
            <a:t> cu </a:t>
          </a:r>
          <a:r>
            <a:rPr lang="en-US" sz="2000" dirty="0" err="1" smtClean="0"/>
            <a:t>risc</a:t>
          </a:r>
          <a:r>
            <a:rPr lang="en-US" sz="2000" dirty="0" smtClean="0"/>
            <a:t>, care </a:t>
          </a:r>
          <a:r>
            <a:rPr lang="en-US" sz="2000" dirty="0" err="1" smtClean="0"/>
            <a:t>vă</a:t>
          </a:r>
          <a:r>
            <a:rPr lang="en-US" sz="2000" dirty="0" smtClean="0"/>
            <a:t> </a:t>
          </a:r>
          <a:r>
            <a:rPr lang="en-US" sz="2000" dirty="0" err="1" smtClean="0"/>
            <a:t>vor</a:t>
          </a:r>
          <a:r>
            <a:rPr lang="en-US" sz="2000" dirty="0" smtClean="0"/>
            <a:t> </a:t>
          </a:r>
          <a:r>
            <a:rPr lang="en-US" sz="2000" dirty="0" err="1" smtClean="0"/>
            <a:t>alerta</a:t>
          </a:r>
          <a:r>
            <a:rPr lang="en-US" sz="2000" dirty="0" smtClean="0"/>
            <a:t> </a:t>
          </a:r>
          <a:r>
            <a:rPr lang="en-US" sz="2000" dirty="0" err="1" smtClean="0"/>
            <a:t>când</a:t>
          </a:r>
          <a:r>
            <a:rPr lang="en-US" sz="2000" dirty="0" smtClean="0"/>
            <a:t> </a:t>
          </a:r>
          <a:r>
            <a:rPr lang="en-US" sz="2000" dirty="0" err="1" smtClean="0"/>
            <a:t>parametrii</a:t>
          </a:r>
          <a:r>
            <a:rPr lang="en-US" sz="2000" dirty="0" smtClean="0"/>
            <a:t> </a:t>
          </a:r>
          <a:r>
            <a:rPr lang="en-US" sz="2000" dirty="0" err="1" smtClean="0"/>
            <a:t>vitali</a:t>
          </a:r>
          <a:r>
            <a:rPr lang="en-US" sz="2000" dirty="0" smtClean="0"/>
            <a:t> </a:t>
          </a:r>
          <a:r>
            <a:rPr lang="en-US" sz="2000" dirty="0" err="1" smtClean="0"/>
            <a:t>sunt</a:t>
          </a:r>
          <a:r>
            <a:rPr lang="en-US" sz="2000" dirty="0" smtClean="0"/>
            <a:t> </a:t>
          </a:r>
          <a:r>
            <a:rPr lang="en-US" sz="2000" dirty="0" err="1" smtClean="0"/>
            <a:t>depășiți</a:t>
          </a:r>
          <a:r>
            <a:rPr lang="en-US" sz="2000" dirty="0" smtClean="0"/>
            <a:t>;</a:t>
          </a:r>
          <a:endParaRPr lang="ru-RU" sz="2000" dirty="0"/>
        </a:p>
      </dgm:t>
    </dgm:pt>
    <dgm:pt modelId="{0E363FF9-59E1-4B71-94AD-A598352B84C6}" type="parTrans" cxnId="{E3114B93-29D8-4EA2-92BF-3E9131E6D7A1}">
      <dgm:prSet/>
      <dgm:spPr/>
      <dgm:t>
        <a:bodyPr/>
        <a:lstStyle/>
        <a:p>
          <a:endParaRPr lang="ru-RU" sz="2000"/>
        </a:p>
      </dgm:t>
    </dgm:pt>
    <dgm:pt modelId="{2F9A1F8E-8632-4980-9DE2-D6E7EEA1A41E}" type="sibTrans" cxnId="{E3114B93-29D8-4EA2-92BF-3E9131E6D7A1}">
      <dgm:prSet/>
      <dgm:spPr/>
      <dgm:t>
        <a:bodyPr/>
        <a:lstStyle/>
        <a:p>
          <a:endParaRPr lang="ru-RU" sz="2000"/>
        </a:p>
      </dgm:t>
    </dgm:pt>
    <dgm:pt modelId="{119D70EB-C7D9-47FA-ADD8-B8EE1F47DA05}">
      <dgm:prSet custT="1"/>
      <dgm:spPr/>
      <dgm:t>
        <a:bodyPr/>
        <a:lstStyle/>
        <a:p>
          <a:pPr rtl="0"/>
          <a:r>
            <a:rPr lang="en-US" sz="2000" dirty="0" smtClean="0"/>
            <a:t>nu </a:t>
          </a:r>
          <a:r>
            <a:rPr lang="en-US" sz="2000" dirty="0" err="1" smtClean="0"/>
            <a:t>depozitați</a:t>
          </a:r>
          <a:r>
            <a:rPr lang="en-US" sz="2000" dirty="0" smtClean="0"/>
            <a:t> </a:t>
          </a:r>
          <a:r>
            <a:rPr lang="en-US" sz="2000" dirty="0" err="1" smtClean="0"/>
            <a:t>medicamentele</a:t>
          </a:r>
          <a:r>
            <a:rPr lang="en-US" sz="2000" dirty="0" smtClean="0"/>
            <a:t> cu </a:t>
          </a:r>
          <a:r>
            <a:rPr lang="en-US" sz="2000" dirty="0" err="1" smtClean="0"/>
            <a:t>risc</a:t>
          </a:r>
          <a:r>
            <a:rPr lang="en-US" sz="2000" dirty="0" smtClean="0"/>
            <a:t> </a:t>
          </a:r>
          <a:r>
            <a:rPr lang="en-US" sz="2000" dirty="0" err="1" smtClean="0"/>
            <a:t>înalt</a:t>
          </a:r>
          <a:r>
            <a:rPr lang="en-US" sz="2000" dirty="0" smtClean="0"/>
            <a:t> </a:t>
          </a:r>
          <a:r>
            <a:rPr lang="en-US" sz="2000" dirty="0" err="1" smtClean="0"/>
            <a:t>pe</a:t>
          </a:r>
          <a:r>
            <a:rPr lang="en-US" sz="2000" dirty="0" smtClean="0"/>
            <a:t> </a:t>
          </a:r>
          <a:r>
            <a:rPr lang="en-US" sz="2000" dirty="0" err="1" smtClean="0"/>
            <a:t>secție</a:t>
          </a:r>
          <a:r>
            <a:rPr lang="en-US" sz="2000" dirty="0" smtClean="0"/>
            <a:t> </a:t>
          </a:r>
          <a:r>
            <a:rPr lang="en-US" sz="2000" dirty="0" err="1" smtClean="0"/>
            <a:t>și</a:t>
          </a:r>
          <a:r>
            <a:rPr lang="en-US" sz="2000" dirty="0" smtClean="0"/>
            <a:t> </a:t>
          </a:r>
          <a:r>
            <a:rPr lang="en-US" sz="2000" dirty="0" err="1" smtClean="0"/>
            <a:t>nici</a:t>
          </a:r>
          <a:r>
            <a:rPr lang="en-US" sz="2000" dirty="0" smtClean="0"/>
            <a:t> </a:t>
          </a:r>
          <a:r>
            <a:rPr lang="en-US" sz="2000" dirty="0" err="1" smtClean="0"/>
            <a:t>în</a:t>
          </a:r>
          <a:r>
            <a:rPr lang="en-US" sz="2000" dirty="0" smtClean="0"/>
            <a:t> </a:t>
          </a:r>
          <a:r>
            <a:rPr lang="en-US" sz="2000" dirty="0" err="1" smtClean="0"/>
            <a:t>trusa</a:t>
          </a:r>
          <a:r>
            <a:rPr lang="en-US" sz="2000" dirty="0" smtClean="0"/>
            <a:t> de </a:t>
          </a:r>
          <a:r>
            <a:rPr lang="en-US" sz="2000" dirty="0" err="1" smtClean="0"/>
            <a:t>urgență</a:t>
          </a:r>
          <a:r>
            <a:rPr lang="en-US" sz="2000" dirty="0" smtClean="0"/>
            <a:t>;</a:t>
          </a:r>
          <a:endParaRPr lang="ru-RU" sz="2000" dirty="0"/>
        </a:p>
      </dgm:t>
    </dgm:pt>
    <dgm:pt modelId="{4BC4C801-112C-4765-8833-05747EA4F981}" type="parTrans" cxnId="{F68D6BB7-0129-4EDB-A64F-34617B7A56AB}">
      <dgm:prSet/>
      <dgm:spPr/>
      <dgm:t>
        <a:bodyPr/>
        <a:lstStyle/>
        <a:p>
          <a:endParaRPr lang="ru-RU" sz="2000"/>
        </a:p>
      </dgm:t>
    </dgm:pt>
    <dgm:pt modelId="{646D7031-7B29-4C02-803A-74F88A4E4704}" type="sibTrans" cxnId="{F68D6BB7-0129-4EDB-A64F-34617B7A56AB}">
      <dgm:prSet/>
      <dgm:spPr/>
      <dgm:t>
        <a:bodyPr/>
        <a:lstStyle/>
        <a:p>
          <a:endParaRPr lang="ru-RU" sz="2000"/>
        </a:p>
      </dgm:t>
    </dgm:pt>
    <dgm:pt modelId="{92AB9C12-590E-446D-830E-AB1566A154D0}">
      <dgm:prSet custT="1"/>
      <dgm:spPr/>
      <dgm:t>
        <a:bodyPr/>
        <a:lstStyle/>
        <a:p>
          <a:pPr rtl="0"/>
          <a:r>
            <a:rPr lang="en-US" sz="2000" dirty="0" err="1" smtClean="0"/>
            <a:t>fiți</a:t>
          </a:r>
          <a:r>
            <a:rPr lang="en-US" sz="2000" dirty="0" smtClean="0"/>
            <a:t> </a:t>
          </a:r>
          <a:r>
            <a:rPr lang="en-US" sz="2000" dirty="0" err="1" smtClean="0"/>
            <a:t>atenți</a:t>
          </a:r>
          <a:r>
            <a:rPr lang="en-US" sz="2000" dirty="0" smtClean="0"/>
            <a:t> la </a:t>
          </a:r>
          <a:r>
            <a:rPr lang="en-US" sz="2000" dirty="0" err="1" smtClean="0"/>
            <a:t>medicamentele</a:t>
          </a:r>
          <a:r>
            <a:rPr lang="en-US" sz="2000" dirty="0" smtClean="0"/>
            <a:t> care au </a:t>
          </a:r>
          <a:r>
            <a:rPr lang="en-US" sz="2000" dirty="0" err="1" smtClean="0"/>
            <a:t>denumire</a:t>
          </a:r>
          <a:r>
            <a:rPr lang="en-US" sz="2000" dirty="0" smtClean="0"/>
            <a:t>/</a:t>
          </a:r>
          <a:r>
            <a:rPr lang="en-US" sz="2000" dirty="0" err="1" smtClean="0"/>
            <a:t>ambalaj</a:t>
          </a:r>
          <a:r>
            <a:rPr lang="en-US" sz="2000" dirty="0" smtClean="0"/>
            <a:t> </a:t>
          </a:r>
          <a:r>
            <a:rPr lang="en-US" sz="2000" dirty="0" err="1" smtClean="0"/>
            <a:t>asemănător</a:t>
          </a:r>
          <a:r>
            <a:rPr lang="en-US" sz="2000" dirty="0" smtClean="0"/>
            <a:t>: </a:t>
          </a:r>
          <a:r>
            <a:rPr lang="en-US" sz="2000" dirty="0" err="1" smtClean="0"/>
            <a:t>depozitați</a:t>
          </a:r>
          <a:r>
            <a:rPr lang="en-US" sz="2000" dirty="0" smtClean="0"/>
            <a:t>-le </a:t>
          </a:r>
          <a:r>
            <a:rPr lang="en-US" sz="2000" dirty="0" err="1" smtClean="0"/>
            <a:t>în</a:t>
          </a:r>
          <a:r>
            <a:rPr lang="en-US" sz="2000" dirty="0" smtClean="0"/>
            <a:t> </a:t>
          </a:r>
          <a:r>
            <a:rPr lang="en-US" sz="2000" dirty="0" err="1" smtClean="0"/>
            <a:t>locuri</a:t>
          </a:r>
          <a:r>
            <a:rPr lang="en-US" sz="2000" dirty="0" smtClean="0"/>
            <a:t> separate, </a:t>
          </a:r>
          <a:r>
            <a:rPr lang="en-US" sz="2000" dirty="0" err="1" smtClean="0"/>
            <a:t>reambalați</a:t>
          </a:r>
          <a:r>
            <a:rPr lang="en-US" sz="2000" dirty="0" smtClean="0"/>
            <a:t>-le </a:t>
          </a:r>
          <a:r>
            <a:rPr lang="en-US" sz="2000" dirty="0" err="1" smtClean="0"/>
            <a:t>sau</a:t>
          </a:r>
          <a:r>
            <a:rPr lang="en-US" sz="2000" dirty="0" smtClean="0"/>
            <a:t> </a:t>
          </a:r>
          <a:r>
            <a:rPr lang="en-US" sz="2000" dirty="0" err="1" smtClean="0"/>
            <a:t>reetichetați</a:t>
          </a:r>
          <a:r>
            <a:rPr lang="en-US" sz="2000" dirty="0" smtClean="0"/>
            <a:t>‑le, </a:t>
          </a:r>
          <a:r>
            <a:rPr lang="en-US" sz="2000" dirty="0" err="1" smtClean="0"/>
            <a:t>folosiți</a:t>
          </a:r>
          <a:r>
            <a:rPr lang="en-US" sz="2000" dirty="0" smtClean="0"/>
            <a:t> </a:t>
          </a:r>
          <a:r>
            <a:rPr lang="en-US" sz="2000" dirty="0" err="1" smtClean="0"/>
            <a:t>stickere</a:t>
          </a:r>
          <a:r>
            <a:rPr lang="en-US" sz="2000" dirty="0" smtClean="0"/>
            <a:t> de </a:t>
          </a:r>
          <a:r>
            <a:rPr lang="en-US" sz="2000" dirty="0" err="1" smtClean="0"/>
            <a:t>atenționare</a:t>
          </a:r>
          <a:r>
            <a:rPr lang="en-US" sz="2000" dirty="0" smtClean="0"/>
            <a:t> </a:t>
          </a:r>
          <a:r>
            <a:rPr lang="en-US" sz="2000" dirty="0" err="1" smtClean="0"/>
            <a:t>pentru</a:t>
          </a:r>
          <a:r>
            <a:rPr lang="en-US" sz="2000" dirty="0" smtClean="0"/>
            <a:t> </a:t>
          </a:r>
          <a:r>
            <a:rPr lang="en-US" sz="2000" dirty="0" err="1" smtClean="0"/>
            <a:t>personalul</a:t>
          </a:r>
          <a:r>
            <a:rPr lang="en-US" sz="2000" dirty="0" smtClean="0"/>
            <a:t> medical;</a:t>
          </a:r>
          <a:endParaRPr lang="ru-RU" sz="2000" dirty="0"/>
        </a:p>
      </dgm:t>
    </dgm:pt>
    <dgm:pt modelId="{EBCDA593-BB52-4685-BE24-C62715C5B27B}" type="parTrans" cxnId="{A62789C4-0CA1-4B16-AE7E-50BADCD0408B}">
      <dgm:prSet/>
      <dgm:spPr/>
      <dgm:t>
        <a:bodyPr/>
        <a:lstStyle/>
        <a:p>
          <a:endParaRPr lang="ru-RU" sz="2000"/>
        </a:p>
      </dgm:t>
    </dgm:pt>
    <dgm:pt modelId="{0B4F0483-7BDC-45FD-95D5-7382179F7439}" type="sibTrans" cxnId="{A62789C4-0CA1-4B16-AE7E-50BADCD0408B}">
      <dgm:prSet/>
      <dgm:spPr/>
      <dgm:t>
        <a:bodyPr/>
        <a:lstStyle/>
        <a:p>
          <a:endParaRPr lang="ru-RU" sz="2000"/>
        </a:p>
      </dgm:t>
    </dgm:pt>
    <dgm:pt modelId="{93D2B07A-2B43-42C1-8EA9-883D953DCE7D}">
      <dgm:prSet custT="1"/>
      <dgm:spPr/>
      <dgm:t>
        <a:bodyPr/>
        <a:lstStyle/>
        <a:p>
          <a:pPr rtl="0"/>
          <a:r>
            <a:rPr lang="en-US" sz="2000" dirty="0" err="1" smtClean="0"/>
            <a:t>și</a:t>
          </a:r>
          <a:r>
            <a:rPr lang="en-US" sz="2000" dirty="0" smtClean="0"/>
            <a:t> – </a:t>
          </a:r>
          <a:r>
            <a:rPr lang="en-US" sz="2000" dirty="0" err="1" smtClean="0"/>
            <a:t>cel</a:t>
          </a:r>
          <a:r>
            <a:rPr lang="en-US" sz="2000" dirty="0" smtClean="0"/>
            <a:t> </a:t>
          </a:r>
          <a:r>
            <a:rPr lang="en-US" sz="2000" dirty="0" err="1" smtClean="0"/>
            <a:t>mai</a:t>
          </a:r>
          <a:r>
            <a:rPr lang="en-US" sz="2000" dirty="0" smtClean="0"/>
            <a:t> important aspect – </a:t>
          </a:r>
          <a:r>
            <a:rPr lang="en-US" sz="2000" dirty="0" err="1" smtClean="0"/>
            <a:t>farmacistul</a:t>
          </a:r>
          <a:r>
            <a:rPr lang="en-US" sz="2000" dirty="0" smtClean="0"/>
            <a:t> </a:t>
          </a:r>
          <a:r>
            <a:rPr lang="en-US" sz="2000" dirty="0" err="1" smtClean="0"/>
            <a:t>va</a:t>
          </a:r>
          <a:r>
            <a:rPr lang="en-US" sz="2000" dirty="0" smtClean="0"/>
            <a:t> </a:t>
          </a:r>
          <a:r>
            <a:rPr lang="en-US" sz="2000" dirty="0" err="1" smtClean="0"/>
            <a:t>verifica</a:t>
          </a:r>
          <a:r>
            <a:rPr lang="en-US" sz="2000" dirty="0" smtClean="0"/>
            <a:t>, </a:t>
          </a:r>
          <a:r>
            <a:rPr lang="en-US" sz="2000" dirty="0" err="1" smtClean="0"/>
            <a:t>obligatoriu</a:t>
          </a:r>
          <a:r>
            <a:rPr lang="en-US" sz="2000" dirty="0" smtClean="0"/>
            <a:t>, </a:t>
          </a:r>
          <a:r>
            <a:rPr lang="en-US" sz="2000" dirty="0" err="1" smtClean="0"/>
            <a:t>toate</a:t>
          </a:r>
          <a:r>
            <a:rPr lang="en-US" sz="2000" dirty="0" smtClean="0"/>
            <a:t> </a:t>
          </a:r>
          <a:r>
            <a:rPr lang="en-US" sz="2000" dirty="0" err="1" smtClean="0"/>
            <a:t>prescripțiile</a:t>
          </a:r>
          <a:r>
            <a:rPr lang="en-US" sz="2000" dirty="0" smtClean="0"/>
            <a:t> de </a:t>
          </a:r>
          <a:r>
            <a:rPr lang="en-US" sz="2000" dirty="0" err="1" smtClean="0"/>
            <a:t>medicamente</a:t>
          </a:r>
          <a:r>
            <a:rPr lang="en-US" sz="2000" dirty="0" smtClean="0"/>
            <a:t> cu </a:t>
          </a:r>
          <a:r>
            <a:rPr lang="en-US" sz="2000" dirty="0" err="1" smtClean="0"/>
            <a:t>risc</a:t>
          </a:r>
          <a:r>
            <a:rPr lang="en-US" sz="2000" dirty="0" smtClean="0"/>
            <a:t> </a:t>
          </a:r>
          <a:r>
            <a:rPr lang="en-US" sz="2000" dirty="0" err="1" smtClean="0"/>
            <a:t>înalt</a:t>
          </a:r>
          <a:r>
            <a:rPr lang="en-US" sz="2000" dirty="0" smtClean="0"/>
            <a:t> </a:t>
          </a:r>
          <a:r>
            <a:rPr lang="en-US" sz="2000" dirty="0" err="1" smtClean="0"/>
            <a:t>și</a:t>
          </a:r>
          <a:r>
            <a:rPr lang="en-US" sz="2000" dirty="0" smtClean="0"/>
            <a:t> le </a:t>
          </a:r>
          <a:r>
            <a:rPr lang="en-US" sz="2000" dirty="0" err="1" smtClean="0"/>
            <a:t>va</a:t>
          </a:r>
          <a:r>
            <a:rPr lang="en-US" sz="2000" dirty="0" smtClean="0"/>
            <a:t> </a:t>
          </a:r>
          <a:r>
            <a:rPr lang="en-US" sz="2000" dirty="0" err="1" smtClean="0"/>
            <a:t>valida</a:t>
          </a:r>
          <a:r>
            <a:rPr lang="en-US" sz="2000" dirty="0" smtClean="0"/>
            <a:t>/</a:t>
          </a:r>
          <a:r>
            <a:rPr lang="en-US" sz="2000" dirty="0" err="1" smtClean="0"/>
            <a:t>invalida</a:t>
          </a:r>
          <a:r>
            <a:rPr lang="en-US" sz="2000" dirty="0" smtClean="0"/>
            <a:t>, </a:t>
          </a:r>
          <a:r>
            <a:rPr lang="en-US" sz="2000" dirty="0" err="1" smtClean="0"/>
            <a:t>după</a:t>
          </a:r>
          <a:r>
            <a:rPr lang="en-US" sz="2000" dirty="0" smtClean="0"/>
            <a:t> </a:t>
          </a:r>
          <a:r>
            <a:rPr lang="en-US" sz="2000" dirty="0" err="1" smtClean="0"/>
            <a:t>caz</a:t>
          </a:r>
          <a:r>
            <a:rPr lang="en-US" sz="2000" dirty="0" smtClean="0"/>
            <a:t>.</a:t>
          </a:r>
          <a:endParaRPr lang="ru-RU" sz="2000" dirty="0"/>
        </a:p>
      </dgm:t>
    </dgm:pt>
    <dgm:pt modelId="{67C56016-40FC-42BE-B616-3E53FD8A613A}" type="parTrans" cxnId="{B05B4427-6C95-4C53-8323-44B313902B1B}">
      <dgm:prSet/>
      <dgm:spPr/>
      <dgm:t>
        <a:bodyPr/>
        <a:lstStyle/>
        <a:p>
          <a:endParaRPr lang="ru-RU" sz="2000"/>
        </a:p>
      </dgm:t>
    </dgm:pt>
    <dgm:pt modelId="{C40535D4-EF48-4BF6-9060-8DA1ECC3694F}" type="sibTrans" cxnId="{B05B4427-6C95-4C53-8323-44B313902B1B}">
      <dgm:prSet/>
      <dgm:spPr/>
      <dgm:t>
        <a:bodyPr/>
        <a:lstStyle/>
        <a:p>
          <a:endParaRPr lang="ru-RU" sz="2000"/>
        </a:p>
      </dgm:t>
    </dgm:pt>
    <dgm:pt modelId="{09D814BB-AF9D-4CC3-8B84-AECE040A628A}">
      <dgm:prSet custT="1"/>
      <dgm:spPr/>
      <dgm:t>
        <a:bodyPr/>
        <a:lstStyle/>
        <a:p>
          <a:pPr rtl="0"/>
          <a:r>
            <a:rPr lang="en-US" sz="2000" dirty="0" err="1" smtClean="0"/>
            <a:t>identificați</a:t>
          </a:r>
          <a:r>
            <a:rPr lang="en-US" sz="2000" dirty="0" smtClean="0"/>
            <a:t> </a:t>
          </a:r>
          <a:r>
            <a:rPr lang="en-US" sz="2000" dirty="0" err="1" smtClean="0"/>
            <a:t>medicamentele</a:t>
          </a:r>
          <a:r>
            <a:rPr lang="en-US" sz="2000" dirty="0" smtClean="0"/>
            <a:t> cu </a:t>
          </a:r>
          <a:r>
            <a:rPr lang="en-US" sz="2000" dirty="0" err="1" smtClean="0"/>
            <a:t>risc</a:t>
          </a:r>
          <a:r>
            <a:rPr lang="en-US" sz="2000" dirty="0" smtClean="0"/>
            <a:t> </a:t>
          </a:r>
          <a:r>
            <a:rPr lang="en-US" sz="2000" dirty="0" err="1" smtClean="0"/>
            <a:t>înalt</a:t>
          </a:r>
          <a:r>
            <a:rPr lang="en-US" sz="2000" dirty="0" smtClean="0"/>
            <a:t>;</a:t>
          </a:r>
          <a:endParaRPr lang="ru-RU" sz="2000" dirty="0"/>
        </a:p>
      </dgm:t>
    </dgm:pt>
    <dgm:pt modelId="{B7899E4C-8634-4D3C-ABEE-1090B0AF9E7C}" type="sibTrans" cxnId="{5165B9FF-1040-4960-AFF3-F6FEC0E909B9}">
      <dgm:prSet/>
      <dgm:spPr/>
      <dgm:t>
        <a:bodyPr/>
        <a:lstStyle/>
        <a:p>
          <a:endParaRPr lang="ru-RU" sz="2000"/>
        </a:p>
      </dgm:t>
    </dgm:pt>
    <dgm:pt modelId="{92F371EB-9BE7-48A9-8688-BF036D41D174}" type="parTrans" cxnId="{5165B9FF-1040-4960-AFF3-F6FEC0E909B9}">
      <dgm:prSet/>
      <dgm:spPr/>
      <dgm:t>
        <a:bodyPr/>
        <a:lstStyle/>
        <a:p>
          <a:endParaRPr lang="ru-RU" sz="2000"/>
        </a:p>
      </dgm:t>
    </dgm:pt>
    <dgm:pt modelId="{81C0E06C-8EA2-4A23-BD28-638671036BDA}" type="pres">
      <dgm:prSet presAssocID="{98B75407-68A4-438E-93F3-0368AA667E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3F7E8-4933-4371-A0D9-EB058DA54388}" type="pres">
      <dgm:prSet presAssocID="{7E51A327-4680-4049-B5BA-69E10EBE97D1}" presName="linNode" presStyleCnt="0"/>
      <dgm:spPr/>
    </dgm:pt>
    <dgm:pt modelId="{ADE0CD10-08A7-4D34-BEEB-50BDB3D0B5A3}" type="pres">
      <dgm:prSet presAssocID="{7E51A327-4680-4049-B5BA-69E10EBE97D1}" presName="parentText" presStyleLbl="node1" presStyleIdx="0" presStyleCnt="1" custLinFactNeighborX="-866" custLinFactNeighborY="-14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1964D-B0CD-43F6-A655-E34FE17AEFFE}" type="pres">
      <dgm:prSet presAssocID="{7E51A327-4680-4049-B5BA-69E10EBE97D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C287C-19F4-49A4-A89A-AA5D1035E5B6}" type="presOf" srcId="{93D2B07A-2B43-42C1-8EA9-883D953DCE7D}" destId="{FB91964D-B0CD-43F6-A655-E34FE17AEFFE}" srcOrd="0" destOrd="7" presId="urn:microsoft.com/office/officeart/2005/8/layout/vList5"/>
    <dgm:cxn modelId="{0DA0BE4F-EEB1-4DC7-A9D5-FD29CDDDD9B1}" type="presOf" srcId="{4123AB0D-70A0-4718-9516-00A58488289E}" destId="{FB91964D-B0CD-43F6-A655-E34FE17AEFFE}" srcOrd="0" destOrd="4" presId="urn:microsoft.com/office/officeart/2005/8/layout/vList5"/>
    <dgm:cxn modelId="{19894156-52FC-49DF-A56B-20436F449776}" srcId="{7E51A327-4680-4049-B5BA-69E10EBE97D1}" destId="{8DC3420F-E708-436E-ABC8-8F527FF75301}" srcOrd="3" destOrd="0" parTransId="{E3623959-710D-4790-9454-3C35C3F10CE6}" sibTransId="{9BFDE27B-7F7D-4EEC-A9F1-5C8CA9477394}"/>
    <dgm:cxn modelId="{E3114B93-29D8-4EA2-92BF-3E9131E6D7A1}" srcId="{7E51A327-4680-4049-B5BA-69E10EBE97D1}" destId="{4123AB0D-70A0-4718-9516-00A58488289E}" srcOrd="4" destOrd="0" parTransId="{0E363FF9-59E1-4B71-94AD-A598352B84C6}" sibTransId="{2F9A1F8E-8632-4980-9DE2-D6E7EEA1A41E}"/>
    <dgm:cxn modelId="{1A1D2651-A4D6-458C-859B-CD1FE3296284}" srcId="{98B75407-68A4-438E-93F3-0368AA667E50}" destId="{7E51A327-4680-4049-B5BA-69E10EBE97D1}" srcOrd="0" destOrd="0" parTransId="{A53DE1D3-6A3D-4938-81AC-D905B27AC58C}" sibTransId="{4CCEB8E6-AFCF-430B-ABC0-AC449951E649}"/>
    <dgm:cxn modelId="{BD0D1808-16A8-43A3-9259-08CE9B48A45E}" type="presOf" srcId="{9AE51958-F437-4D5F-9CA4-52CA2CF5232E}" destId="{FB91964D-B0CD-43F6-A655-E34FE17AEFFE}" srcOrd="0" destOrd="2" presId="urn:microsoft.com/office/officeart/2005/8/layout/vList5"/>
    <dgm:cxn modelId="{A62789C4-0CA1-4B16-AE7E-50BADCD0408B}" srcId="{7E51A327-4680-4049-B5BA-69E10EBE97D1}" destId="{92AB9C12-590E-446D-830E-AB1566A154D0}" srcOrd="6" destOrd="0" parTransId="{EBCDA593-BB52-4685-BE24-C62715C5B27B}" sibTransId="{0B4F0483-7BDC-45FD-95D5-7382179F7439}"/>
    <dgm:cxn modelId="{DAF1E328-ABAA-45CE-80A4-749038939857}" srcId="{7E51A327-4680-4049-B5BA-69E10EBE97D1}" destId="{9AE51958-F437-4D5F-9CA4-52CA2CF5232E}" srcOrd="2" destOrd="0" parTransId="{A7169C09-2391-4110-9A49-D0067270E6EB}" sibTransId="{F51BF2F3-14C5-4FD8-9F9D-76277DFD2D88}"/>
    <dgm:cxn modelId="{CC6C414E-672B-4D01-BB10-2643BED8A444}" type="presOf" srcId="{92AB9C12-590E-446D-830E-AB1566A154D0}" destId="{FB91964D-B0CD-43F6-A655-E34FE17AEFFE}" srcOrd="0" destOrd="6" presId="urn:microsoft.com/office/officeart/2005/8/layout/vList5"/>
    <dgm:cxn modelId="{9DA3256C-DAC6-4063-8C46-BAE3C58A2D8F}" type="presOf" srcId="{98B75407-68A4-438E-93F3-0368AA667E50}" destId="{81C0E06C-8EA2-4A23-BD28-638671036BDA}" srcOrd="0" destOrd="0" presId="urn:microsoft.com/office/officeart/2005/8/layout/vList5"/>
    <dgm:cxn modelId="{40731066-8FE3-4D1E-8F83-E05AB4E5FFB1}" type="presOf" srcId="{119D70EB-C7D9-47FA-ADD8-B8EE1F47DA05}" destId="{FB91964D-B0CD-43F6-A655-E34FE17AEFFE}" srcOrd="0" destOrd="5" presId="urn:microsoft.com/office/officeart/2005/8/layout/vList5"/>
    <dgm:cxn modelId="{99FE1AD5-6E9B-48F8-9A82-FFC0831F1A69}" type="presOf" srcId="{09D814BB-AF9D-4CC3-8B84-AECE040A628A}" destId="{FB91964D-B0CD-43F6-A655-E34FE17AEFFE}" srcOrd="0" destOrd="0" presId="urn:microsoft.com/office/officeart/2005/8/layout/vList5"/>
    <dgm:cxn modelId="{3015A9A4-43FF-4112-BA05-4FBA4140CAD3}" srcId="{7E51A327-4680-4049-B5BA-69E10EBE97D1}" destId="{FEB2E1BA-65B7-4251-8606-F3A64D8AE683}" srcOrd="1" destOrd="0" parTransId="{D2780AFB-07C6-4793-B05D-DFBEC558563B}" sibTransId="{20521C57-B723-44AB-AC84-1A5B12717BB5}"/>
    <dgm:cxn modelId="{B05B4427-6C95-4C53-8323-44B313902B1B}" srcId="{7E51A327-4680-4049-B5BA-69E10EBE97D1}" destId="{93D2B07A-2B43-42C1-8EA9-883D953DCE7D}" srcOrd="7" destOrd="0" parTransId="{67C56016-40FC-42BE-B616-3E53FD8A613A}" sibTransId="{C40535D4-EF48-4BF6-9060-8DA1ECC3694F}"/>
    <dgm:cxn modelId="{5165B9FF-1040-4960-AFF3-F6FEC0E909B9}" srcId="{7E51A327-4680-4049-B5BA-69E10EBE97D1}" destId="{09D814BB-AF9D-4CC3-8B84-AECE040A628A}" srcOrd="0" destOrd="0" parTransId="{92F371EB-9BE7-48A9-8688-BF036D41D174}" sibTransId="{B7899E4C-8634-4D3C-ABEE-1090B0AF9E7C}"/>
    <dgm:cxn modelId="{AD7495B6-A1F5-4539-B3FD-07F3C5825CE0}" type="presOf" srcId="{7E51A327-4680-4049-B5BA-69E10EBE97D1}" destId="{ADE0CD10-08A7-4D34-BEEB-50BDB3D0B5A3}" srcOrd="0" destOrd="0" presId="urn:microsoft.com/office/officeart/2005/8/layout/vList5"/>
    <dgm:cxn modelId="{F68D6BB7-0129-4EDB-A64F-34617B7A56AB}" srcId="{7E51A327-4680-4049-B5BA-69E10EBE97D1}" destId="{119D70EB-C7D9-47FA-ADD8-B8EE1F47DA05}" srcOrd="5" destOrd="0" parTransId="{4BC4C801-112C-4765-8833-05747EA4F981}" sibTransId="{646D7031-7B29-4C02-803A-74F88A4E4704}"/>
    <dgm:cxn modelId="{43664FA2-CA9D-4834-95B1-BB547CC9CBBF}" type="presOf" srcId="{FEB2E1BA-65B7-4251-8606-F3A64D8AE683}" destId="{FB91964D-B0CD-43F6-A655-E34FE17AEFFE}" srcOrd="0" destOrd="1" presId="urn:microsoft.com/office/officeart/2005/8/layout/vList5"/>
    <dgm:cxn modelId="{EE00253F-65AE-4813-B1B6-5A7301A36D90}" type="presOf" srcId="{8DC3420F-E708-436E-ABC8-8F527FF75301}" destId="{FB91964D-B0CD-43F6-A655-E34FE17AEFFE}" srcOrd="0" destOrd="3" presId="urn:microsoft.com/office/officeart/2005/8/layout/vList5"/>
    <dgm:cxn modelId="{769490FD-694E-45CA-8C0E-DBAB5215980C}" type="presParOf" srcId="{81C0E06C-8EA2-4A23-BD28-638671036BDA}" destId="{F5F3F7E8-4933-4371-A0D9-EB058DA54388}" srcOrd="0" destOrd="0" presId="urn:microsoft.com/office/officeart/2005/8/layout/vList5"/>
    <dgm:cxn modelId="{2E82C18A-D491-44CB-841C-BFE0A871D1D4}" type="presParOf" srcId="{F5F3F7E8-4933-4371-A0D9-EB058DA54388}" destId="{ADE0CD10-08A7-4D34-BEEB-50BDB3D0B5A3}" srcOrd="0" destOrd="0" presId="urn:microsoft.com/office/officeart/2005/8/layout/vList5"/>
    <dgm:cxn modelId="{CE1F925B-17FE-4BBC-B621-7A08BF357FFA}" type="presParOf" srcId="{F5F3F7E8-4933-4371-A0D9-EB058DA54388}" destId="{FB91964D-B0CD-43F6-A655-E34FE17AEFFE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9A8B-FB44-4301-A58A-82AB1E8B8D2F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C885C-5897-42F1-862E-66CCB0098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42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Și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totuși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în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fiecare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zi</a:t>
            </a:r>
            <a:r>
              <a:rPr lang="en-US" dirty="0" smtClean="0">
                <a:solidFill>
                  <a:schemeClr val="tx1"/>
                </a:solidFill>
              </a:rPr>
              <a:t>, mii de </a:t>
            </a:r>
            <a:r>
              <a:rPr lang="en-US" dirty="0" err="1" smtClean="0">
                <a:solidFill>
                  <a:schemeClr val="tx1"/>
                </a:solidFill>
              </a:rPr>
              <a:t>pacienți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suferă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traume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evitabile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în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primesc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îngrijirile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medicale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nesigure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sau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calitate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slabă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vi-V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Ziua Mondială a Siguranţei Pacientului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este marcată anual pe 17 septembrie, iar în 2023 are drept temă </a:t>
            </a:r>
            <a:r>
              <a:rPr lang="vi-VN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„Implicarea pacienților pentru siguranța lor”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 o recunoaștere a rolului crucial pe care îl joacă pacienții dar şi familiile acestora în acordarea asistenței medicale.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C885C-5897-42F1-862E-66CCB0098C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98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smtClean="0">
                <a:solidFill>
                  <a:schemeClr val="tx1"/>
                </a:solidFill>
              </a:rPr>
              <a:t>ci intotdeauna trebuie investigată cauza producerii evenimentului.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 (de exemplu: </a:t>
            </a:r>
            <a:r>
              <a:rPr lang="en-US" dirty="0" err="1" smtClean="0">
                <a:solidFill>
                  <a:schemeClr val="tx1"/>
                </a:solidFill>
              </a:rPr>
              <a:t>identificar</a:t>
            </a:r>
            <a:r>
              <a:rPr lang="ro-RO" dirty="0" smtClean="0">
                <a:solidFill>
                  <a:schemeClr val="tx1"/>
                </a:solidFill>
              </a:rPr>
              <a:t>ea</a:t>
            </a:r>
            <a:r>
              <a:rPr lang="en-US" dirty="0" smtClean="0">
                <a:solidFill>
                  <a:schemeClr val="tx1"/>
                </a:solidFill>
              </a:rPr>
              <a:t> p</a:t>
            </a:r>
            <a:r>
              <a:rPr lang="ro-RO" dirty="0" smtClean="0">
                <a:solidFill>
                  <a:schemeClr val="tx1"/>
                </a:solidFill>
              </a:rPr>
              <a:t>acientului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o-RO" dirty="0" smtClean="0">
                <a:solidFill>
                  <a:schemeClr val="tx1"/>
                </a:solidFill>
              </a:rPr>
              <a:t>marcarea </a:t>
            </a:r>
            <a:r>
              <a:rPr lang="en-US" dirty="0" err="1" smtClean="0">
                <a:solidFill>
                  <a:schemeClr val="tx1"/>
                </a:solidFill>
              </a:rPr>
              <a:t>eprubetel</a:t>
            </a:r>
            <a:r>
              <a:rPr lang="ro-RO" dirty="0" smtClean="0">
                <a:solidFill>
                  <a:schemeClr val="tx1"/>
                </a:solidFill>
              </a:rPr>
              <a:t>or</a:t>
            </a:r>
            <a:r>
              <a:rPr lang="en-US" dirty="0" smtClean="0">
                <a:solidFill>
                  <a:schemeClr val="tx1"/>
                </a:solidFill>
              </a:rPr>
              <a:t> dup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recoltarea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probei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în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loc</a:t>
            </a:r>
            <a:r>
              <a:rPr lang="en-US" dirty="0" smtClean="0">
                <a:solidFill>
                  <a:schemeClr val="tx1"/>
                </a:solidFill>
              </a:rPr>
              <a:t> s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facem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î</a:t>
            </a:r>
            <a:r>
              <a:rPr lang="en-US" dirty="0" err="1" smtClean="0">
                <a:solidFill>
                  <a:schemeClr val="tx1"/>
                </a:solidFill>
              </a:rPr>
              <a:t>nainte</a:t>
            </a:r>
            <a:r>
              <a:rPr lang="ro-RO" dirty="0" smtClean="0">
                <a:solidFill>
                  <a:schemeClr val="tx1"/>
                </a:solidFill>
              </a:rPr>
              <a:t>, etc)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C885C-5897-42F1-862E-66CCB0098C0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43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C885C-5897-42F1-862E-66CCB0098C0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54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C885C-5897-42F1-862E-66CCB0098C0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69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C885C-5897-42F1-862E-66CCB0098C0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55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Conform POS</a:t>
            </a:r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C885C-5897-42F1-862E-66CCB0098C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prilej</a:t>
            </a:r>
            <a:r>
              <a:rPr lang="en-US" dirty="0" smtClean="0"/>
              <a:t>  in plus</a:t>
            </a:r>
            <a:r>
              <a:rPr lang="en-US" baseline="0" dirty="0" smtClean="0"/>
              <a:t> de a </a:t>
            </a:r>
            <a:r>
              <a:rPr lang="en-US" baseline="0" dirty="0" err="1" smtClean="0"/>
              <a:t>creste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gradul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constientizare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privire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necesitatea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implicarii</a:t>
            </a:r>
            <a:r>
              <a:rPr lang="en-US" baseline="0" dirty="0" smtClean="0"/>
              <a:t> active a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familiilor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acestora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toate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nivelele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ingrijire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sanatatii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Lasati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vorbeasca</a:t>
            </a:r>
            <a:r>
              <a:rPr lang="en-US" baseline="0" smtClean="0"/>
              <a:t>!!!</a:t>
            </a:r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C885C-5897-42F1-862E-66CCB0098C0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519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92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90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65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90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77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17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9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85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24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CFA4-78A3-4B07-BFF4-61A77BA698F7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18CA-0BD0-468F-822D-96C73F0F2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85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F4C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391629-9731-00BA-812A-3416085AD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04949"/>
            <a:ext cx="9966960" cy="3403507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chemeClr val="tx1"/>
                </a:solidFill>
                <a:latin typeface="+mn-lt"/>
              </a:rPr>
              <a:t>OBIECTIVELE SIGURANȚEI PACIENTULUI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017F4A-1546-A9AC-A229-0C181C2C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9"/>
            <a:ext cx="8673427" cy="1388542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o-RO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00AD1A-098E-C4EC-53E6-2DB14B74F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54" y="4846321"/>
            <a:ext cx="4315507" cy="2011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42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5E959A-E12B-C231-4F84-3343BED4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4" y="1345474"/>
            <a:ext cx="4561499" cy="3187336"/>
          </a:xfrm>
        </p:spPr>
        <p:txBody>
          <a:bodyPr>
            <a:normAutofit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  <a:latin typeface="+mn-lt"/>
              </a:rPr>
              <a:t> OBIECTIV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2 </a:t>
            </a:r>
            <a:r>
              <a:rPr lang="ro-RO" dirty="0" smtClean="0">
                <a:solidFill>
                  <a:srgbClr val="FF0000"/>
                </a:solidFill>
                <a:latin typeface="+mn-lt"/>
              </a:rPr>
              <a:t>:</a:t>
            </a:r>
            <a:br>
              <a:rPr lang="ro-RO" dirty="0" smtClean="0">
                <a:solidFill>
                  <a:srgbClr val="FF0000"/>
                </a:solidFill>
                <a:latin typeface="+mn-lt"/>
              </a:rPr>
            </a:br>
            <a:r>
              <a:rPr lang="ro-RO" dirty="0" smtClean="0">
                <a:solidFill>
                  <a:srgbClr val="FF0000"/>
                </a:solidFill>
                <a:latin typeface="+mn-lt"/>
              </a:rPr>
              <a:t>COMUNICAREA </a:t>
            </a:r>
            <a:r>
              <a:rPr lang="ro-RO" dirty="0">
                <a:solidFill>
                  <a:srgbClr val="FF0000"/>
                </a:solidFill>
                <a:latin typeface="+mn-lt"/>
              </a:rPr>
              <a:t>EFICIENTĂ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0426470"/>
              </p:ext>
            </p:extLst>
          </p:nvPr>
        </p:nvGraphicFramePr>
        <p:xfrm>
          <a:off x="4670652" y="948467"/>
          <a:ext cx="7521348" cy="439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EC24B6-D207-D015-EF33-550208736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329" y="4376060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93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E1EB53-5310-7845-E44D-F65CA92B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4" y="1934884"/>
            <a:ext cx="4460967" cy="2286001"/>
          </a:xfrm>
        </p:spPr>
        <p:txBody>
          <a:bodyPr>
            <a:normAutofit/>
          </a:bodyPr>
          <a:lstStyle/>
          <a:p>
            <a:pPr algn="ctr"/>
            <a:r>
              <a:rPr lang="en-US" spc="0" dirty="0">
                <a:solidFill>
                  <a:srgbClr val="FF0000"/>
                </a:solidFill>
                <a:latin typeface="+mn-lt"/>
              </a:rPr>
              <a:t>PREVENIREA ERORILOR DE MEDICAȚIE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AA9EF4-68D9-4906-275A-52FD0B12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481" y="582027"/>
            <a:ext cx="7163602" cy="37359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Datorită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faptului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erorile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medicaţie</a:t>
            </a:r>
            <a:r>
              <a:rPr lang="en-US" sz="2400" b="1" dirty="0">
                <a:solidFill>
                  <a:schemeClr val="tx1"/>
                </a:solidFill>
              </a:rPr>
              <a:t> se pot produce </a:t>
            </a:r>
            <a:r>
              <a:rPr lang="en-US" sz="2400" b="1" dirty="0" err="1">
                <a:solidFill>
                  <a:schemeClr val="tx1"/>
                </a:solidFill>
              </a:rPr>
              <a:t>în</a:t>
            </a:r>
            <a:r>
              <a:rPr lang="en-US" sz="2400" b="1" dirty="0">
                <a:solidFill>
                  <a:schemeClr val="tx1"/>
                </a:solidFill>
              </a:rPr>
              <a:t> orice </a:t>
            </a:r>
            <a:r>
              <a:rPr lang="en-US" sz="2400" b="1" dirty="0" err="1">
                <a:solidFill>
                  <a:schemeClr val="tx1"/>
                </a:solidFill>
              </a:rPr>
              <a:t>etapă</a:t>
            </a:r>
            <a:r>
              <a:rPr lang="en-US" sz="2400" b="1" dirty="0">
                <a:solidFill>
                  <a:schemeClr val="tx1"/>
                </a:solidFill>
              </a:rPr>
              <a:t> a </a:t>
            </a:r>
            <a:r>
              <a:rPr lang="en-US" sz="2400" b="1" dirty="0" err="1">
                <a:solidFill>
                  <a:schemeClr val="tx1"/>
                </a:solidFill>
              </a:rPr>
              <a:t>procesului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medicaţiei</a:t>
            </a:r>
            <a:r>
              <a:rPr lang="ro-RO" sz="2400" dirty="0"/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prescrierea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medicamentului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ro-RO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administrarea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medicamentelor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este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esenţial</a:t>
            </a:r>
            <a:r>
              <a:rPr lang="en-US" sz="2400" dirty="0">
                <a:solidFill>
                  <a:schemeClr val="tx1"/>
                </a:solidFill>
              </a:rPr>
              <a:t> ca </a:t>
            </a:r>
            <a:r>
              <a:rPr lang="en-US" sz="2400" dirty="0" err="1">
                <a:solidFill>
                  <a:schemeClr val="tx1"/>
                </a:solidFill>
              </a:rPr>
              <a:t>intervenţiile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să</a:t>
            </a:r>
            <a:r>
              <a:rPr lang="en-US" sz="2400" dirty="0">
                <a:solidFill>
                  <a:schemeClr val="tx1"/>
                </a:solidFill>
              </a:rPr>
              <a:t> fie </a:t>
            </a:r>
            <a:r>
              <a:rPr lang="en-US" sz="2400" dirty="0" err="1">
                <a:solidFill>
                  <a:schemeClr val="tx1"/>
                </a:solidFill>
              </a:rPr>
              <a:t>ţintite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o-RO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către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o-RO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toate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o-RO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aspectele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o-RO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acestui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o-RO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proces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ro-RO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B2CA46-B288-77BB-DAA7-99C2EB63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211" y="4888625"/>
            <a:ext cx="2559109" cy="172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5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016A0-BE3E-1F7D-1B26-FF8118806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+mn-lt"/>
              </a:rPr>
              <a:t>PREVENIREA </a:t>
            </a:r>
            <a:r>
              <a:rPr lang="en-US" sz="4400" dirty="0">
                <a:solidFill>
                  <a:srgbClr val="FF0000"/>
                </a:solidFill>
                <a:latin typeface="+mn-lt"/>
              </a:rPr>
              <a:t>ERORILOR DE MEDICAȚIE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50455511"/>
              </p:ext>
            </p:extLst>
          </p:nvPr>
        </p:nvGraphicFramePr>
        <p:xfrm>
          <a:off x="1035104" y="1690688"/>
          <a:ext cx="1012179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9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75AFED-29E7-12D7-0F76-E54C0C2A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4" y="2115696"/>
            <a:ext cx="3270143" cy="2811903"/>
          </a:xfrm>
        </p:spPr>
        <p:txBody>
          <a:bodyPr>
            <a:normAutofit/>
          </a:bodyPr>
          <a:lstStyle/>
          <a:p>
            <a:pPr algn="ctr"/>
            <a:r>
              <a:rPr lang="ro-RO" sz="3600" dirty="0">
                <a:solidFill>
                  <a:schemeClr val="tx1"/>
                </a:solidFill>
                <a:latin typeface="+mn-lt"/>
              </a:rPr>
              <a:t>Î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nainte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fiecare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administrare se </a:t>
            </a:r>
            <a:r>
              <a:rPr lang="en-US" sz="3600" dirty="0" err="1" smtClean="0">
                <a:solidFill>
                  <a:schemeClr val="tx1"/>
                </a:solidFill>
                <a:latin typeface="+mn-lt"/>
              </a:rPr>
              <a:t>verific</a:t>
            </a:r>
            <a:r>
              <a:rPr lang="ro-RO" sz="3600" dirty="0" smtClean="0">
                <a:solidFill>
                  <a:schemeClr val="tx1"/>
                </a:solidFill>
                <a:latin typeface="+mn-lt"/>
              </a:rPr>
              <a:t>ă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057852"/>
              </p:ext>
            </p:extLst>
          </p:nvPr>
        </p:nvGraphicFramePr>
        <p:xfrm>
          <a:off x="3515360" y="1194663"/>
          <a:ext cx="8463280" cy="540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98880" y="492932"/>
            <a:ext cx="10083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PREVENIREA ERORILOR DE MEDICAȚIE</a:t>
            </a:r>
            <a:endParaRPr lang="ru-RU" sz="4400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3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A8AA86-1108-85FF-67DC-93A37481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1411459"/>
            <a:ext cx="8284029" cy="4349261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CEI  </a:t>
            </a:r>
            <a:r>
              <a:rPr lang="en-US" sz="3600" dirty="0">
                <a:solidFill>
                  <a:schemeClr val="tx1"/>
                </a:solidFill>
              </a:rPr>
              <a:t>6 </a:t>
            </a:r>
            <a:r>
              <a:rPr lang="en-US" sz="3600" dirty="0" smtClean="0">
                <a:solidFill>
                  <a:schemeClr val="tx1"/>
                </a:solidFill>
              </a:rPr>
              <a:t>„CORECT</a:t>
            </a:r>
            <a:r>
              <a:rPr lang="ro-RO" sz="3600" dirty="0">
                <a:solidFill>
                  <a:schemeClr val="tx1"/>
                </a:solidFill>
              </a:rPr>
              <a:t>”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permit</a:t>
            </a: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evita</a:t>
            </a:r>
            <a:r>
              <a:rPr lang="ro-RO" dirty="0">
                <a:solidFill>
                  <a:schemeClr val="tx1"/>
                </a:solidFill>
              </a:rPr>
              <a:t>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minimiza</a:t>
            </a:r>
            <a:r>
              <a:rPr lang="ro-RO" dirty="0">
                <a:solidFill>
                  <a:schemeClr val="tx1"/>
                </a:solidFill>
              </a:rPr>
              <a:t>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erori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administrarea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medicamentelor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pacientul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corect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medicamentul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corect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en-US" dirty="0" err="1">
                <a:solidFill>
                  <a:schemeClr val="tx1"/>
                </a:solidFill>
              </a:rPr>
              <a:t>doza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corecta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4. </a:t>
            </a:r>
            <a:r>
              <a:rPr lang="en-US" dirty="0" err="1">
                <a:solidFill>
                  <a:schemeClr val="tx1"/>
                </a:solidFill>
              </a:rPr>
              <a:t>calea</a:t>
            </a:r>
            <a:r>
              <a:rPr lang="en-US" dirty="0">
                <a:solidFill>
                  <a:schemeClr val="tx1"/>
                </a:solidFill>
              </a:rPr>
              <a:t> de administrare </a:t>
            </a:r>
            <a:r>
              <a:rPr lang="en-US" dirty="0" err="1">
                <a:solidFill>
                  <a:schemeClr val="tx1"/>
                </a:solidFill>
              </a:rPr>
              <a:t>corecta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5. </a:t>
            </a:r>
            <a:r>
              <a:rPr lang="en-US" dirty="0" err="1">
                <a:solidFill>
                  <a:schemeClr val="tx1"/>
                </a:solidFill>
              </a:rPr>
              <a:t>ora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corecta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6. </a:t>
            </a:r>
            <a:r>
              <a:rPr lang="en-US" dirty="0" err="1">
                <a:solidFill>
                  <a:schemeClr val="tx1"/>
                </a:solidFill>
              </a:rPr>
              <a:t>intervalul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timp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corect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211E6E-82B2-3A10-F248-2ABB990D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308" y="4785318"/>
            <a:ext cx="2838451" cy="16097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2160" y="469067"/>
            <a:ext cx="10576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PREVENIREA ERORILOR DE MEDICAȚIE</a:t>
            </a:r>
            <a:endParaRPr lang="ru-RU" sz="4400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1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16AA1B-C14D-9B0D-06EA-03D649A9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680" y="623312"/>
            <a:ext cx="3899263" cy="1489167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ei</a:t>
            </a:r>
            <a:r>
              <a:rPr lang="en-US" b="1" dirty="0">
                <a:solidFill>
                  <a:srgbClr val="FF0000"/>
                </a:solidFill>
              </a:rPr>
              <a:t> „4 EU”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915621-3A0F-D203-3E24-0B12851FB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463" y="1961999"/>
            <a:ext cx="6281873" cy="4423305"/>
          </a:xfrm>
        </p:spPr>
        <p:txBody>
          <a:bodyPr/>
          <a:lstStyle/>
          <a:p>
            <a:pPr marL="45720" indent="0">
              <a:buNone/>
            </a:pPr>
            <a:r>
              <a:rPr lang="pt-BR" dirty="0">
                <a:solidFill>
                  <a:schemeClr val="tx1"/>
                </a:solidFill>
              </a:rPr>
              <a:t>Și, niciodată nu uita cei „4 EU” atunci când administrezi medicamente: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 	EU </a:t>
            </a:r>
            <a:r>
              <a:rPr lang="pt-BR" dirty="0">
                <a:solidFill>
                  <a:schemeClr val="tx1"/>
                </a:solidFill>
              </a:rPr>
              <a:t>PREPAR;</a:t>
            </a:r>
          </a:p>
          <a:p>
            <a:r>
              <a:rPr lang="pt-BR" dirty="0">
                <a:solidFill>
                  <a:schemeClr val="tx1"/>
                </a:solidFill>
              </a:rPr>
              <a:t> 	EU </a:t>
            </a:r>
            <a:r>
              <a:rPr lang="pt-BR" dirty="0" smtClean="0">
                <a:solidFill>
                  <a:schemeClr val="tx1"/>
                </a:solidFill>
              </a:rPr>
              <a:t>ADMINISTREZ</a:t>
            </a:r>
            <a:r>
              <a:rPr lang="ro-RO" dirty="0">
                <a:solidFill>
                  <a:schemeClr val="tx1"/>
                </a:solidFill>
              </a:rPr>
              <a:t>;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 	EU INREGISTREZ;</a:t>
            </a:r>
          </a:p>
          <a:p>
            <a:r>
              <a:rPr lang="pt-BR" dirty="0">
                <a:solidFill>
                  <a:schemeClr val="tx1"/>
                </a:solidFill>
              </a:rPr>
              <a:t> 	EU RASPUND</a:t>
            </a:r>
            <a:r>
              <a:rPr lang="pt-BR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2BCA6B-47E7-CC20-59EA-B75CEAEE9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731" y="3246983"/>
            <a:ext cx="3163840" cy="3235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242C0E-839F-35FF-C810-D9CED6616E2E}"/>
              </a:ext>
            </a:extLst>
          </p:cNvPr>
          <p:cNvSpPr txBox="1"/>
          <p:nvPr/>
        </p:nvSpPr>
        <p:spPr>
          <a:xfrm>
            <a:off x="675550" y="1628639"/>
            <a:ext cx="330717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Nu administra un medicament pe care nu l-ai preparat tu sau nu ai certitudinea ca prepararea corecta este </a:t>
            </a:r>
            <a:r>
              <a:rPr lang="it-IT" sz="2400" b="1" dirty="0" smtClean="0">
                <a:solidFill>
                  <a:srgbClr val="FF0000"/>
                </a:solidFill>
              </a:rPr>
              <a:t>garantata</a:t>
            </a:r>
            <a:r>
              <a:rPr lang="ro-RO" sz="2400" b="1" dirty="0" smtClean="0">
                <a:solidFill>
                  <a:srgbClr val="FF0000"/>
                </a:solidFill>
              </a:rPr>
              <a:t>!!!!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911E69-3105-7365-5786-22849105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128" y="5304011"/>
            <a:ext cx="2402032" cy="1359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9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11037991"/>
              </p:ext>
            </p:extLst>
          </p:nvPr>
        </p:nvGraphicFramePr>
        <p:xfrm>
          <a:off x="452846" y="254000"/>
          <a:ext cx="11739154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45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94BEC2B8-37E9-EB58-93A6-65E6A4EE0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3586" y="1175657"/>
            <a:ext cx="5550265" cy="448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8A6F884-E062-902F-2453-B5CC487A5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2" y="1175657"/>
            <a:ext cx="5289008" cy="4560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2FAB48D-8580-C69E-966A-0D5CC04E906F}"/>
              </a:ext>
            </a:extLst>
          </p:cNvPr>
          <p:cNvSpPr txBox="1"/>
          <p:nvPr/>
        </p:nvSpPr>
        <p:spPr>
          <a:xfrm>
            <a:off x="1021806" y="352586"/>
            <a:ext cx="10424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C</a:t>
            </a:r>
            <a:r>
              <a:rPr lang="en-US" sz="2400" dirty="0" err="1">
                <a:solidFill>
                  <a:srgbClr val="FF0000"/>
                </a:solidFill>
              </a:rPr>
              <a:t>ulorile</a:t>
            </a:r>
            <a:r>
              <a:rPr lang="en-US" sz="2400" dirty="0">
                <a:solidFill>
                  <a:srgbClr val="FF0000"/>
                </a:solidFill>
              </a:rPr>
              <a:t> standard de fundal pentru </a:t>
            </a:r>
            <a:r>
              <a:rPr lang="en-US" sz="2400" dirty="0" err="1">
                <a:solidFill>
                  <a:srgbClr val="FF0000"/>
                </a:solidFill>
              </a:rPr>
              <a:t>etichetarea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seringilor</a:t>
            </a:r>
            <a:r>
              <a:rPr lang="en-US" sz="2400" dirty="0">
                <a:solidFill>
                  <a:srgbClr val="FF0000"/>
                </a:solidFill>
              </a:rPr>
              <a:t> cu </a:t>
            </a:r>
            <a:r>
              <a:rPr lang="en-US" sz="2400" dirty="0" err="1">
                <a:solidFill>
                  <a:srgbClr val="FF0000"/>
                </a:solidFill>
              </a:rPr>
              <a:t>medicamente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4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711" y="407444"/>
            <a:ext cx="11341209" cy="135636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FF0000"/>
                </a:solidFill>
                <a:latin typeface="+mn-lt"/>
              </a:rPr>
              <a:t>OBIECTIV 4 : Chirurgia corectă în </a:t>
            </a:r>
            <a:r>
              <a:rPr lang="ro-RO" dirty="0">
                <a:solidFill>
                  <a:srgbClr val="FF0000"/>
                </a:solidFill>
                <a:latin typeface="+mn-lt"/>
              </a:rPr>
              <a:t>locul corect, pacientului corect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447" y="1935480"/>
            <a:ext cx="4010273" cy="4038600"/>
          </a:xfrm>
        </p:spPr>
        <p:txBody>
          <a:bodyPr>
            <a:normAutofit fontScale="850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o-RO" b="1" dirty="0" smtClean="0">
                <a:solidFill>
                  <a:schemeClr val="tx1"/>
                </a:solidFill>
              </a:rPr>
              <a:t>Fișa </a:t>
            </a:r>
            <a:r>
              <a:rPr lang="ro-RO" b="1" dirty="0">
                <a:solidFill>
                  <a:schemeClr val="tx1"/>
                </a:solidFill>
              </a:rPr>
              <a:t>de </a:t>
            </a:r>
            <a:r>
              <a:rPr lang="ro-RO" b="1" dirty="0" smtClean="0">
                <a:solidFill>
                  <a:schemeClr val="tx1"/>
                </a:solidFill>
              </a:rPr>
              <a:t>siguranță chirurgicală </a:t>
            </a:r>
            <a:r>
              <a:rPr lang="ro-RO" dirty="0">
                <a:solidFill>
                  <a:schemeClr val="tx1"/>
                </a:solidFill>
              </a:rPr>
              <a:t>elaborată de Organizația Mondială a Sănătății (OMS) </a:t>
            </a:r>
            <a:r>
              <a:rPr lang="ro-RO" dirty="0" smtClean="0">
                <a:solidFill>
                  <a:schemeClr val="tx1"/>
                </a:solidFill>
              </a:rPr>
              <a:t>reprezintă</a:t>
            </a:r>
            <a:r>
              <a:rPr lang="ro-RO" dirty="0">
                <a:solidFill>
                  <a:schemeClr val="tx1"/>
                </a:solidFill>
              </a:rPr>
              <a:t>, în esență, un instrument menit să îmbunătățească comunicarea dintre membrii echipei </a:t>
            </a:r>
            <a:r>
              <a:rPr lang="ro-RO" dirty="0" smtClean="0">
                <a:solidFill>
                  <a:schemeClr val="tx1"/>
                </a:solidFill>
              </a:rPr>
              <a:t>chirurgicale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10" y="1821029"/>
            <a:ext cx="7212330" cy="4267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80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1" y="157480"/>
            <a:ext cx="11084560" cy="135636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FF0000"/>
                </a:solidFill>
                <a:latin typeface="+mn-lt"/>
              </a:rPr>
              <a:t>OBIECTIV 5: Reducerea </a:t>
            </a:r>
            <a:r>
              <a:rPr lang="ro-RO" dirty="0">
                <a:solidFill>
                  <a:srgbClr val="FF0000"/>
                </a:solidFill>
                <a:latin typeface="+mn-lt"/>
              </a:rPr>
              <a:t>numărului de infecții asociate actului medical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3181" y="1361440"/>
            <a:ext cx="6540500" cy="403860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respectarea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igienei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spitaliceşti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şi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personalului</a:t>
            </a:r>
            <a:r>
              <a:rPr lang="en-US" sz="1800" dirty="0">
                <a:solidFill>
                  <a:schemeClr val="tx1"/>
                </a:solidFill>
              </a:rPr>
              <a:t> medical;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identificarea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practicilor</a:t>
            </a:r>
            <a:r>
              <a:rPr lang="en-US" sz="1800" dirty="0">
                <a:solidFill>
                  <a:schemeClr val="tx1"/>
                </a:solidFill>
              </a:rPr>
              <a:t> cu </a:t>
            </a:r>
            <a:r>
              <a:rPr lang="en-US" sz="1800" dirty="0" err="1">
                <a:solidFill>
                  <a:schemeClr val="tx1"/>
                </a:solidFill>
              </a:rPr>
              <a:t>risc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sporit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instruirea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angajaţilor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privind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aplicarea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precauţiunilor</a:t>
            </a:r>
            <a:r>
              <a:rPr lang="en-US" sz="1800" dirty="0">
                <a:solidFill>
                  <a:schemeClr val="tx1"/>
                </a:solidFill>
              </a:rPr>
              <a:t> standard-</a:t>
            </a:r>
            <a:r>
              <a:rPr lang="en-US" sz="1800" dirty="0" err="1">
                <a:solidFill>
                  <a:schemeClr val="tx1"/>
                </a:solidFill>
              </a:rPr>
              <a:t>universale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consilierea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şi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testarea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vaccinarea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şi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tratarea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persoanelor</a:t>
            </a:r>
            <a:r>
              <a:rPr lang="en-US" sz="1800" dirty="0">
                <a:solidFill>
                  <a:schemeClr val="tx1"/>
                </a:solidFill>
              </a:rPr>
              <a:t> cu </a:t>
            </a:r>
            <a:r>
              <a:rPr lang="en-US" sz="1800" dirty="0" err="1">
                <a:solidFill>
                  <a:schemeClr val="tx1"/>
                </a:solidFill>
              </a:rPr>
              <a:t>risc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monitorizarea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riscurilor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şi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direcţionarea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intervenţiilor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prevenire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în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baza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pericolului</a:t>
            </a:r>
            <a:r>
              <a:rPr lang="ro-RO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specific </a:t>
            </a:r>
            <a:r>
              <a:rPr lang="en-US" sz="1800" dirty="0">
                <a:solidFill>
                  <a:schemeClr val="tx1"/>
                </a:solidFill>
              </a:rPr>
              <a:t>existent;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implementarea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programelor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securitate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injecţiilor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asigurarea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securităţii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transfuziilor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sânge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şi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derivatelor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lui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asigurarea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dezinfecţiei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şi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sterilizării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instrumentarului</a:t>
            </a:r>
            <a:r>
              <a:rPr lang="en-US" sz="1800" dirty="0">
                <a:solidFill>
                  <a:schemeClr val="tx1"/>
                </a:solidFill>
              </a:rPr>
              <a:t> medical;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planificarea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şi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utilizarea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dispozitivelor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medicale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inofensive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neutralizarea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deşeurilor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medicale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360" y="1811804"/>
            <a:ext cx="4053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400" dirty="0" err="1"/>
              <a:t>Prevenirea</a:t>
            </a:r>
            <a:r>
              <a:rPr lang="en-US" sz="2400" dirty="0"/>
              <a:t> </a:t>
            </a:r>
            <a:r>
              <a:rPr lang="en-US" sz="2400" dirty="0" err="1"/>
              <a:t>transmiterii</a:t>
            </a:r>
            <a:r>
              <a:rPr lang="en-US" sz="2400" dirty="0"/>
              <a:t> </a:t>
            </a:r>
            <a:r>
              <a:rPr lang="en-US" sz="2400" dirty="0" err="1"/>
              <a:t>agenţilor</a:t>
            </a:r>
            <a:r>
              <a:rPr lang="en-US" sz="2400" dirty="0"/>
              <a:t> </a:t>
            </a:r>
            <a:r>
              <a:rPr lang="en-US" sz="2400" dirty="0" err="1"/>
              <a:t>infecţioşi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condiţii</a:t>
            </a:r>
            <a:r>
              <a:rPr lang="en-US" sz="2400" dirty="0"/>
              <a:t> de </a:t>
            </a:r>
            <a:r>
              <a:rPr lang="en-US" sz="2400" dirty="0" err="1"/>
              <a:t>spital</a:t>
            </a:r>
            <a:r>
              <a:rPr lang="en-US" sz="2400" dirty="0"/>
              <a:t> se </a:t>
            </a:r>
            <a:r>
              <a:rPr lang="en-US" sz="2400" dirty="0" err="1"/>
              <a:t>bazează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următoarele</a:t>
            </a:r>
            <a:r>
              <a:rPr lang="en-US" sz="2400" dirty="0"/>
              <a:t> </a:t>
            </a:r>
            <a:r>
              <a:rPr lang="en-US" sz="2400" dirty="0" err="1"/>
              <a:t>elemente</a:t>
            </a:r>
            <a:endParaRPr lang="en-US" sz="2400" dirty="0"/>
          </a:p>
          <a:p>
            <a:pPr marL="45720" indent="0">
              <a:buNone/>
            </a:pPr>
            <a:r>
              <a:rPr lang="en-US" sz="2400" dirty="0" err="1"/>
              <a:t>principale</a:t>
            </a:r>
            <a:r>
              <a:rPr lang="en-US" sz="2400" dirty="0"/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4445000"/>
            <a:ext cx="3137451" cy="191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80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CB04E-B789-467B-9A31-012BF1EC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72" y="1062446"/>
            <a:ext cx="4297901" cy="3866605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+mn-lt"/>
              </a:rPr>
              <a:t>Vorbește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deschis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despre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siguranța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pacientului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!</a:t>
            </a:r>
            <a:br>
              <a:rPr lang="en-US" dirty="0">
                <a:solidFill>
                  <a:srgbClr val="FF0000"/>
                </a:solidFill>
                <a:latin typeface="+mn-lt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D1D55D-12CF-9203-40F9-1A49E8B6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462" y="812263"/>
            <a:ext cx="6984275" cy="3123009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b="1" dirty="0" err="1">
                <a:solidFill>
                  <a:schemeClr val="tx1"/>
                </a:solidFill>
              </a:rPr>
              <a:t>Nimeni</a:t>
            </a:r>
            <a:r>
              <a:rPr lang="en-US" b="1" dirty="0">
                <a:solidFill>
                  <a:schemeClr val="tx1"/>
                </a:solidFill>
              </a:rPr>
              <a:t> nu </a:t>
            </a:r>
            <a:r>
              <a:rPr lang="en-US" b="1" dirty="0" err="1">
                <a:solidFill>
                  <a:schemeClr val="tx1"/>
                </a:solidFill>
              </a:rPr>
              <a:t>trebuie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sufere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beneficiază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servicii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sănătate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2B496B-0C15-451A-533B-8D53314A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71" y="5346065"/>
            <a:ext cx="4316343" cy="1511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4296C9-D997-3E9D-4A97-69C315689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65" y="3707389"/>
            <a:ext cx="4754880" cy="2682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A04EBB-F33E-42F1-8F31-93E011020DA5}"/>
              </a:ext>
            </a:extLst>
          </p:cNvPr>
          <p:cNvSpPr txBox="1"/>
          <p:nvPr/>
        </p:nvSpPr>
        <p:spPr>
          <a:xfrm>
            <a:off x="4820194" y="1678232"/>
            <a:ext cx="679268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/>
              <a:t>Siguranța</a:t>
            </a:r>
            <a:r>
              <a:rPr lang="en-US" sz="2200" dirty="0"/>
              <a:t> </a:t>
            </a:r>
            <a:r>
              <a:rPr lang="en-US" sz="2200" dirty="0" err="1"/>
              <a:t>pacienților</a:t>
            </a:r>
            <a:r>
              <a:rPr lang="en-US" sz="2200" dirty="0"/>
              <a:t> a </a:t>
            </a:r>
            <a:r>
              <a:rPr lang="en-US" sz="2200" dirty="0" err="1"/>
              <a:t>apărut</a:t>
            </a:r>
            <a:r>
              <a:rPr lang="en-US" sz="2200" dirty="0"/>
              <a:t> </a:t>
            </a:r>
            <a:r>
              <a:rPr lang="en-US" sz="2200" dirty="0" err="1"/>
              <a:t>odată</a:t>
            </a:r>
            <a:r>
              <a:rPr lang="en-US" sz="2200" dirty="0"/>
              <a:t> cu </a:t>
            </a:r>
            <a:r>
              <a:rPr lang="en-US" sz="2200" dirty="0" err="1"/>
              <a:t>complexitatea</a:t>
            </a:r>
            <a:r>
              <a:rPr lang="en-US" sz="2200" dirty="0"/>
              <a:t> </a:t>
            </a:r>
            <a:r>
              <a:rPr lang="ro-RO" sz="2200" dirty="0"/>
              <a:t>î</a:t>
            </a:r>
            <a:r>
              <a:rPr lang="en-US" sz="2200" dirty="0" err="1"/>
              <a:t>ngrijirilor</a:t>
            </a:r>
            <a:r>
              <a:rPr lang="en-US" sz="2200" dirty="0"/>
              <a:t> </a:t>
            </a:r>
            <a:r>
              <a:rPr lang="en-US" sz="2200" dirty="0" err="1"/>
              <a:t>medicale</a:t>
            </a:r>
            <a:r>
              <a:rPr lang="en-US" sz="2200" dirty="0"/>
              <a:t>. </a:t>
            </a:r>
            <a:endParaRPr lang="ro-RO" sz="2200" dirty="0" smtClean="0"/>
          </a:p>
          <a:p>
            <a:pPr algn="just"/>
            <a:endParaRPr lang="ro-RO" sz="2200" dirty="0"/>
          </a:p>
          <a:p>
            <a:pPr algn="just"/>
            <a:r>
              <a:rPr lang="en-US" sz="2200" dirty="0" err="1"/>
              <a:t>Creșterea</a:t>
            </a:r>
            <a:r>
              <a:rPr lang="en-US" sz="2200" dirty="0"/>
              <a:t> </a:t>
            </a:r>
            <a:r>
              <a:rPr lang="en-US" sz="2200" dirty="0" err="1"/>
              <a:t>erorilor</a:t>
            </a:r>
            <a:r>
              <a:rPr lang="en-US" sz="2200" dirty="0"/>
              <a:t> </a:t>
            </a:r>
            <a:r>
              <a:rPr lang="en-US" sz="2200" dirty="0" err="1"/>
              <a:t>umane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mediile</a:t>
            </a:r>
            <a:r>
              <a:rPr lang="en-US" sz="2200" dirty="0"/>
              <a:t> de </a:t>
            </a:r>
            <a:r>
              <a:rPr lang="en-US" sz="2200" dirty="0" err="1"/>
              <a:t>sănătate</a:t>
            </a:r>
            <a:r>
              <a:rPr lang="en-US" sz="2200" dirty="0"/>
              <a:t> a </a:t>
            </a:r>
            <a:r>
              <a:rPr lang="en-US" sz="2200" dirty="0" err="1"/>
              <a:t>dus</a:t>
            </a:r>
            <a:r>
              <a:rPr lang="en-US" sz="2200" dirty="0"/>
              <a:t> la </a:t>
            </a:r>
            <a:r>
              <a:rPr lang="en-US" sz="2200" dirty="0" err="1"/>
              <a:t>creșterea</a:t>
            </a:r>
            <a:r>
              <a:rPr lang="en-US" sz="2200" dirty="0"/>
              <a:t> </a:t>
            </a:r>
            <a:r>
              <a:rPr lang="en-US" sz="2200" dirty="0" err="1"/>
              <a:t>prejudiciului</a:t>
            </a:r>
            <a:r>
              <a:rPr lang="en-US" sz="2200" dirty="0"/>
              <a:t> </a:t>
            </a:r>
            <a:r>
              <a:rPr lang="en-US" sz="2200" dirty="0" err="1"/>
              <a:t>pacientului</a:t>
            </a:r>
            <a:r>
              <a:rPr lang="en-US" sz="2200" dirty="0"/>
              <a:t>.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830457" y="2373767"/>
            <a:ext cx="386080" cy="363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4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53A90C-093A-8FB3-B850-25F013AE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solidFill>
                  <a:srgbClr val="FF0000"/>
                </a:solidFill>
                <a:latin typeface="+mn-lt"/>
              </a:rPr>
              <a:t>OBIECTIV 6:Reducerea </a:t>
            </a:r>
            <a:r>
              <a:rPr lang="ro-RO" dirty="0">
                <a:solidFill>
                  <a:srgbClr val="FF0000"/>
                </a:solidFill>
                <a:latin typeface="+mn-lt"/>
              </a:rPr>
              <a:t>riscului de leziuni datorate </a:t>
            </a:r>
            <a:r>
              <a:rPr lang="ro-RO" dirty="0" smtClean="0">
                <a:solidFill>
                  <a:srgbClr val="FF0000"/>
                </a:solidFill>
                <a:latin typeface="+mn-lt"/>
              </a:rPr>
              <a:t>căderilor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59F8DD-298D-55B1-8A89-234535CB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49" y="2031274"/>
            <a:ext cx="9872871" cy="40386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Identificarea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pacienților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risc</a:t>
            </a:r>
            <a:r>
              <a:rPr lang="en-US" dirty="0">
                <a:solidFill>
                  <a:schemeClr val="tx1"/>
                </a:solidFill>
              </a:rPr>
              <a:t> mare de cadere</a:t>
            </a:r>
            <a:endParaRPr lang="ro-RO" dirty="0">
              <a:solidFill>
                <a:schemeClr val="tx1"/>
              </a:solidFill>
            </a:endParaRPr>
          </a:p>
          <a:p>
            <a:pPr algn="just"/>
            <a:r>
              <a:rPr lang="ro-RO" dirty="0">
                <a:solidFill>
                  <a:schemeClr val="tx1"/>
                </a:solidFill>
              </a:rPr>
              <a:t>C</a:t>
            </a:r>
            <a:r>
              <a:rPr lang="en-US" dirty="0" err="1">
                <a:solidFill>
                  <a:schemeClr val="tx1"/>
                </a:solidFill>
              </a:rPr>
              <a:t>omunicar</a:t>
            </a:r>
            <a:r>
              <a:rPr lang="ro-RO" dirty="0">
                <a:solidFill>
                  <a:schemeClr val="tx1"/>
                </a:solidFill>
              </a:rPr>
              <a:t>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nivelului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riscului</a:t>
            </a:r>
            <a:r>
              <a:rPr lang="en-US" dirty="0">
                <a:solidFill>
                  <a:schemeClr val="tx1"/>
                </a:solidFill>
              </a:rPr>
              <a:t> de cadere</a:t>
            </a: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aparținătorilor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întregului</a:t>
            </a:r>
            <a:r>
              <a:rPr lang="en-US" dirty="0">
                <a:solidFill>
                  <a:schemeClr val="tx1"/>
                </a:solidFill>
              </a:rPr>
              <a:t> personal, </a:t>
            </a:r>
            <a:r>
              <a:rPr lang="en-US" dirty="0" err="1">
                <a:solidFill>
                  <a:schemeClr val="tx1"/>
                </a:solidFill>
              </a:rPr>
              <a:t>incluzând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ingrijitori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infirmieri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brancardieri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pacientului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însuși</a:t>
            </a:r>
            <a:endParaRPr lang="ro-RO" dirty="0">
              <a:solidFill>
                <a:schemeClr val="tx1"/>
              </a:solidFill>
            </a:endParaRPr>
          </a:p>
          <a:p>
            <a:pPr algn="just"/>
            <a:r>
              <a:rPr lang="ro-RO" dirty="0">
                <a:solidFill>
                  <a:schemeClr val="tx1"/>
                </a:solidFill>
              </a:rPr>
              <a:t>Identificarea factorilor de risc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Lista patologiilor generatoare de risc mare de cădere</a:t>
            </a:r>
            <a:endParaRPr lang="ro-RO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Măsuri</a:t>
            </a:r>
            <a:r>
              <a:rPr lang="en-US" dirty="0">
                <a:solidFill>
                  <a:schemeClr val="tx1"/>
                </a:solidFill>
              </a:rPr>
              <a:t> preventive pentru </a:t>
            </a:r>
            <a:r>
              <a:rPr lang="en-US" dirty="0" err="1">
                <a:solidFill>
                  <a:schemeClr val="tx1"/>
                </a:solidFill>
              </a:rPr>
              <a:t>eliminarea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reducerea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factorilor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risc</a:t>
            </a:r>
            <a:endParaRPr lang="ro-RO" dirty="0">
              <a:solidFill>
                <a:schemeClr val="tx1"/>
              </a:solidFill>
            </a:endParaRPr>
          </a:p>
          <a:p>
            <a:pPr algn="just"/>
            <a:r>
              <a:rPr lang="ro-RO" dirty="0">
                <a:solidFill>
                  <a:schemeClr val="tx1"/>
                </a:solidFill>
              </a:rPr>
              <a:t>Raportarea </a:t>
            </a:r>
            <a:r>
              <a:rPr lang="ro-RO" dirty="0" err="1">
                <a:solidFill>
                  <a:schemeClr val="tx1"/>
                </a:solidFill>
              </a:rPr>
              <a:t>oricarei</a:t>
            </a:r>
            <a:r>
              <a:rPr lang="ro-RO" dirty="0">
                <a:solidFill>
                  <a:schemeClr val="tx1"/>
                </a:solidFill>
              </a:rPr>
              <a:t> suspiciuni de eveniment advers cauzat de </a:t>
            </a:r>
            <a:r>
              <a:rPr lang="ro-RO" dirty="0" err="1">
                <a:solidFill>
                  <a:schemeClr val="tx1"/>
                </a:solidFill>
              </a:rPr>
              <a:t>cadere</a:t>
            </a: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0"/>
            <a:ext cx="4856480" cy="6868836"/>
          </a:xfrm>
        </p:spPr>
      </p:pic>
      <p:sp>
        <p:nvSpPr>
          <p:cNvPr id="6" name="TextBox 5"/>
          <p:cNvSpPr txBox="1"/>
          <p:nvPr/>
        </p:nvSpPr>
        <p:spPr>
          <a:xfrm>
            <a:off x="1838960" y="1270000"/>
            <a:ext cx="490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Promovarea vocii pacientului pentru siguranța </a:t>
            </a:r>
            <a:r>
              <a:rPr lang="ro-RO" sz="2800" dirty="0" err="1" smtClean="0"/>
              <a:t>pacientulu</a:t>
            </a:r>
            <a:r>
              <a:rPr lang="en-US" sz="2800" dirty="0" err="1" smtClean="0"/>
              <a:t>i</a:t>
            </a:r>
            <a:endParaRPr lang="en-US" sz="2800" dirty="0" smtClean="0"/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" y="4487566"/>
            <a:ext cx="6485255" cy="1253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77" y="3816766"/>
            <a:ext cx="6380163" cy="670800"/>
          </a:xfrm>
          <a:prstGeom prst="rect">
            <a:avLst/>
          </a:prstGeom>
        </p:spPr>
      </p:pic>
      <p:sp>
        <p:nvSpPr>
          <p:cNvPr id="9" name="Управляющая кнопка: звук 8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501904" y="1310173"/>
            <a:ext cx="1042416" cy="1042416"/>
          </a:xfrm>
          <a:prstGeom prst="actionButtonSoun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4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09F4DD-8838-AE81-3A5C-C2937036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2D442C-FA6B-0734-B6C4-6D019EE7A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51820F-9843-FA8E-B59D-C8905F5E0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9" y="282614"/>
            <a:ext cx="10824755" cy="6289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12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CA8B9-FFF3-9CC8-7214-A036D4EC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49" y="2436417"/>
            <a:ext cx="3854439" cy="309550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+mn-lt"/>
              </a:rPr>
              <a:t>Responsabilitate și </a:t>
            </a:r>
            <a:r>
              <a:rPr lang="ro-RO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it-IT" dirty="0" smtClean="0">
                <a:solidFill>
                  <a:srgbClr val="FF0000"/>
                </a:solidFill>
                <a:latin typeface="+mn-lt"/>
              </a:rPr>
              <a:t>revenirea 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Erorilor în </a:t>
            </a:r>
            <a:r>
              <a:rPr lang="it-IT" dirty="0" smtClean="0">
                <a:solidFill>
                  <a:srgbClr val="FF0000"/>
                </a:solidFill>
                <a:latin typeface="+mn-lt"/>
              </a:rPr>
              <a:t>Sănătate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/>
            </a:r>
            <a:br>
              <a:rPr lang="en-US" dirty="0">
                <a:solidFill>
                  <a:srgbClr val="FF0000"/>
                </a:solidFill>
                <a:latin typeface="+mn-lt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73021B-A7BB-12C6-2DBB-FFC95B6EC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267" y="1778001"/>
            <a:ext cx="6605899" cy="41046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obicei</a:t>
            </a:r>
            <a:r>
              <a:rPr lang="en-US" dirty="0">
                <a:solidFill>
                  <a:schemeClr val="tx1"/>
                </a:solidFill>
              </a:rPr>
              <a:t>, persoana care a </a:t>
            </a:r>
            <a:r>
              <a:rPr lang="en-US" dirty="0" err="1">
                <a:solidFill>
                  <a:schemeClr val="tx1"/>
                </a:solidFill>
              </a:rPr>
              <a:t>comis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eroarea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este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considerat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responsabil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US" dirty="0">
                <a:solidFill>
                  <a:schemeClr val="tx1"/>
                </a:solidFill>
              </a:rPr>
              <a:t> pentru incident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poate fi </a:t>
            </a:r>
            <a:r>
              <a:rPr lang="en-US" dirty="0" err="1">
                <a:solidFill>
                  <a:schemeClr val="tx1"/>
                </a:solidFill>
              </a:rPr>
              <a:t>penalizat</a:t>
            </a:r>
            <a:r>
              <a:rPr lang="ro-RO" dirty="0">
                <a:solidFill>
                  <a:schemeClr val="tx1"/>
                </a:solidFill>
              </a:rPr>
              <a:t>ă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ro-RO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Intr</a:t>
            </a:r>
            <a:r>
              <a:rPr lang="en-US" dirty="0" smtClean="0">
                <a:solidFill>
                  <a:schemeClr val="tx1"/>
                </a:solidFill>
              </a:rPr>
              <a:t>-un </a:t>
            </a:r>
            <a:r>
              <a:rPr lang="en-US" dirty="0">
                <a:solidFill>
                  <a:schemeClr val="tx1"/>
                </a:solidFill>
              </a:rPr>
              <a:t>sistem medical </a:t>
            </a:r>
            <a:r>
              <a:rPr lang="en-US" dirty="0" err="1">
                <a:solidFill>
                  <a:schemeClr val="tx1"/>
                </a:solidFill>
              </a:rPr>
              <a:t>corect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acest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lucru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nu </a:t>
            </a:r>
            <a:r>
              <a:rPr lang="en-US" b="1" dirty="0" err="1">
                <a:solidFill>
                  <a:schemeClr val="tx1"/>
                </a:solidFill>
              </a:rPr>
              <a:t>trebui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ro-RO" dirty="0">
                <a:solidFill>
                  <a:schemeClr val="tx1"/>
                </a:solidFill>
              </a:rPr>
              <a:t>ă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ro-RO" dirty="0">
                <a:solidFill>
                  <a:schemeClr val="tx1"/>
                </a:solidFill>
              </a:rPr>
              <a:t>î</a:t>
            </a:r>
            <a:r>
              <a:rPr lang="en-US" dirty="0" err="1" smtClean="0">
                <a:solidFill>
                  <a:schemeClr val="tx1"/>
                </a:solidFill>
              </a:rPr>
              <a:t>ntample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en-US" b="1" dirty="0" err="1" smtClean="0">
                <a:solidFill>
                  <a:schemeClr val="tx1"/>
                </a:solidFill>
              </a:rPr>
              <a:t>vem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prea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multă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încredere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US" b="1" dirty="0">
                <a:solidFill>
                  <a:schemeClr val="tx1"/>
                </a:solidFill>
              </a:rPr>
              <a:t>n </a:t>
            </a:r>
            <a:r>
              <a:rPr lang="en-US" b="1" dirty="0" err="1">
                <a:solidFill>
                  <a:schemeClr val="tx1"/>
                </a:solidFill>
              </a:rPr>
              <a:t>memoria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ș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experien</a:t>
            </a:r>
            <a:r>
              <a:rPr lang="ro-RO" b="1" dirty="0">
                <a:solidFill>
                  <a:schemeClr val="tx1"/>
                </a:solidFill>
              </a:rPr>
              <a:t>ț</a:t>
            </a:r>
            <a:r>
              <a:rPr lang="en-US" b="1" dirty="0">
                <a:solidFill>
                  <a:schemeClr val="tx1"/>
                </a:solidFill>
              </a:rPr>
              <a:t>a </a:t>
            </a:r>
            <a:r>
              <a:rPr lang="en-US" b="1" dirty="0" err="1">
                <a:solidFill>
                  <a:schemeClr val="tx1"/>
                </a:solidFill>
              </a:rPr>
              <a:t>noastr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omi</a:t>
            </a:r>
            <a:r>
              <a:rPr lang="ro-RO" dirty="0">
                <a:solidFill>
                  <a:schemeClr val="tx1"/>
                </a:solidFill>
              </a:rPr>
              <a:t>ț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ro-RO" dirty="0">
                <a:solidFill>
                  <a:schemeClr val="tx1"/>
                </a:solidFill>
              </a:rPr>
              <a:t>unele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verific</a:t>
            </a:r>
            <a:r>
              <a:rPr lang="ro-RO" dirty="0">
                <a:solidFill>
                  <a:schemeClr val="tx1"/>
                </a:solidFill>
              </a:rPr>
              <a:t>ă</a:t>
            </a:r>
            <a:r>
              <a:rPr lang="en-US" dirty="0" err="1">
                <a:solidFill>
                  <a:schemeClr val="tx1"/>
                </a:solidFill>
              </a:rPr>
              <a:t>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vitale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fiind </a:t>
            </a:r>
            <a:r>
              <a:rPr lang="en-US" dirty="0" err="1">
                <a:solidFill>
                  <a:schemeClr val="tx1"/>
                </a:solidFill>
              </a:rPr>
              <a:t>convin</a:t>
            </a:r>
            <a:r>
              <a:rPr lang="ro-RO" dirty="0">
                <a:solidFill>
                  <a:schemeClr val="tx1"/>
                </a:solidFill>
              </a:rPr>
              <a:t>ș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c</a:t>
            </a:r>
            <a:r>
              <a:rPr lang="ro-RO" dirty="0">
                <a:solidFill>
                  <a:schemeClr val="tx1"/>
                </a:solidFill>
              </a:rPr>
              <a:t>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totul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decurge</a:t>
            </a:r>
            <a:r>
              <a:rPr lang="en-US" dirty="0">
                <a:solidFill>
                  <a:schemeClr val="tx1"/>
                </a:solidFill>
              </a:rPr>
              <a:t> perfect </a:t>
            </a:r>
            <a:r>
              <a:rPr lang="ro-RO" dirty="0">
                <a:solidFill>
                  <a:schemeClr val="tx1"/>
                </a:solidFill>
              </a:rPr>
              <a:t>ș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c</a:t>
            </a:r>
            <a:r>
              <a:rPr lang="ro-RO" dirty="0">
                <a:solidFill>
                  <a:schemeClr val="tx1"/>
                </a:solidFill>
              </a:rPr>
              <a:t>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niciodat</a:t>
            </a:r>
            <a:r>
              <a:rPr lang="ro-RO" dirty="0">
                <a:solidFill>
                  <a:schemeClr val="tx1"/>
                </a:solidFill>
              </a:rPr>
              <a:t>ă</a:t>
            </a:r>
            <a:r>
              <a:rPr lang="en-US" dirty="0">
                <a:solidFill>
                  <a:schemeClr val="tx1"/>
                </a:solidFill>
              </a:rPr>
              <a:t> nu </a:t>
            </a:r>
            <a:r>
              <a:rPr lang="en-US" dirty="0" err="1">
                <a:solidFill>
                  <a:schemeClr val="tx1"/>
                </a:solidFill>
              </a:rPr>
              <a:t>vom</a:t>
            </a:r>
            <a:r>
              <a:rPr lang="en-US" dirty="0">
                <a:solidFill>
                  <a:schemeClr val="tx1"/>
                </a:solidFill>
              </a:rPr>
              <a:t> fi </a:t>
            </a:r>
            <a:r>
              <a:rPr lang="en-US" dirty="0" err="1">
                <a:solidFill>
                  <a:schemeClr val="tx1"/>
                </a:solidFill>
              </a:rPr>
              <a:t>implica</a:t>
            </a:r>
            <a:r>
              <a:rPr lang="ro-RO" dirty="0">
                <a:solidFill>
                  <a:schemeClr val="tx1"/>
                </a:solidFill>
              </a:rPr>
              <a:t>ț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î</a:t>
            </a:r>
            <a:r>
              <a:rPr lang="en-US" dirty="0" err="1">
                <a:solidFill>
                  <a:schemeClr val="tx1"/>
                </a:solidFill>
              </a:rPr>
              <a:t>ntr</a:t>
            </a:r>
            <a:r>
              <a:rPr lang="en-US" dirty="0">
                <a:solidFill>
                  <a:schemeClr val="tx1"/>
                </a:solidFill>
              </a:rPr>
              <a:t>-o </a:t>
            </a:r>
            <a:r>
              <a:rPr lang="en-US" dirty="0" err="1">
                <a:solidFill>
                  <a:schemeClr val="tx1"/>
                </a:solidFill>
              </a:rPr>
              <a:t>eroare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acest</a:t>
            </a:r>
            <a:r>
              <a:rPr lang="en-US" dirty="0">
                <a:solidFill>
                  <a:schemeClr val="tx1"/>
                </a:solidFill>
              </a:rPr>
              <a:t> tip.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1D8DCF-5796-477E-BDA5-2A32BE520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94" y="483325"/>
            <a:ext cx="1579775" cy="2063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132020-4DCF-A97B-CD0B-CFCDB991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496388"/>
            <a:ext cx="5277394" cy="9013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293360" y="483325"/>
            <a:ext cx="5293360" cy="9187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4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BD0551-58C4-1C38-C729-4821CA5D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49DDD0-5800-277E-1A1E-8B3DB673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Patyent safety">
            <a:extLst>
              <a:ext uri="{FF2B5EF4-FFF2-40B4-BE49-F238E27FC236}">
                <a16:creationId xmlns="" xmlns:a16="http://schemas.microsoft.com/office/drawing/2014/main" id="{87C8BAA3-FBC3-0899-47F5-DAED7A5A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9" y="297230"/>
            <a:ext cx="11622390" cy="6212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145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78DBDF-DA2B-81B5-3FE2-ED90E774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42" y="1735810"/>
            <a:ext cx="4688413" cy="1968396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  <a:latin typeface="+mn-lt"/>
              </a:rPr>
              <a:t>  OBIECTIV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1 </a:t>
            </a:r>
            <a:r>
              <a:rPr lang="ro-RO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IDENTIFICAREA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CORECTA A PACIENTULUI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279CB5-8144-CC2B-0DE2-779165DE4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684" y="294384"/>
            <a:ext cx="6585871" cy="644169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4200" dirty="0" err="1">
                <a:solidFill>
                  <a:schemeClr val="tx1"/>
                </a:solidFill>
              </a:rPr>
              <a:t>Identificarea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corect</a:t>
            </a:r>
            <a:r>
              <a:rPr lang="ro-RO" sz="4200" dirty="0">
                <a:solidFill>
                  <a:schemeClr val="tx1"/>
                </a:solidFill>
              </a:rPr>
              <a:t>ă</a:t>
            </a:r>
            <a:r>
              <a:rPr lang="en-US" sz="4200" dirty="0">
                <a:solidFill>
                  <a:schemeClr val="tx1"/>
                </a:solidFill>
              </a:rPr>
              <a:t> a </a:t>
            </a:r>
            <a:r>
              <a:rPr lang="en-US" sz="4200" dirty="0" err="1">
                <a:solidFill>
                  <a:schemeClr val="tx1"/>
                </a:solidFill>
              </a:rPr>
              <a:t>pacientului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trebuie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ini</a:t>
            </a:r>
            <a:r>
              <a:rPr lang="ro-RO" sz="4200" dirty="0">
                <a:solidFill>
                  <a:schemeClr val="tx1"/>
                </a:solidFill>
              </a:rPr>
              <a:t>ț</a:t>
            </a:r>
            <a:r>
              <a:rPr lang="en-US" sz="4200" dirty="0" err="1">
                <a:solidFill>
                  <a:schemeClr val="tx1"/>
                </a:solidFill>
              </a:rPr>
              <a:t>iat</a:t>
            </a:r>
            <a:r>
              <a:rPr lang="ro-RO" sz="4200" dirty="0">
                <a:solidFill>
                  <a:schemeClr val="tx1"/>
                </a:solidFill>
              </a:rPr>
              <a:t>ă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b="1" dirty="0">
                <a:solidFill>
                  <a:schemeClr val="tx1"/>
                </a:solidFill>
              </a:rPr>
              <a:t>la </a:t>
            </a:r>
            <a:r>
              <a:rPr lang="en-US" sz="4200" b="1" dirty="0" err="1">
                <a:solidFill>
                  <a:schemeClr val="tx1"/>
                </a:solidFill>
              </a:rPr>
              <a:t>internarea</a:t>
            </a:r>
            <a:r>
              <a:rPr lang="en-US" sz="4200" b="1" dirty="0">
                <a:solidFill>
                  <a:schemeClr val="tx1"/>
                </a:solidFill>
              </a:rPr>
              <a:t> </a:t>
            </a:r>
            <a:r>
              <a:rPr lang="ro-RO" sz="4200" b="1" dirty="0">
                <a:solidFill>
                  <a:schemeClr val="tx1"/>
                </a:solidFill>
              </a:rPr>
              <a:t>î</a:t>
            </a:r>
            <a:r>
              <a:rPr lang="en-US" sz="4200" b="1" dirty="0">
                <a:solidFill>
                  <a:schemeClr val="tx1"/>
                </a:solidFill>
              </a:rPr>
              <a:t>n sec</a:t>
            </a:r>
            <a:r>
              <a:rPr lang="ro-RO" sz="4200" b="1" dirty="0">
                <a:solidFill>
                  <a:schemeClr val="tx1"/>
                </a:solidFill>
              </a:rPr>
              <a:t>ț</a:t>
            </a:r>
            <a:r>
              <a:rPr lang="en-US" sz="4200" b="1" dirty="0" err="1">
                <a:solidFill>
                  <a:schemeClr val="tx1"/>
                </a:solidFill>
              </a:rPr>
              <a:t>ie</a:t>
            </a:r>
            <a:r>
              <a:rPr lang="en-US" sz="4200" dirty="0">
                <a:solidFill>
                  <a:schemeClr val="tx1"/>
                </a:solidFill>
              </a:rPr>
              <a:t>. </a:t>
            </a:r>
            <a:endParaRPr lang="ro-RO" sz="4200" dirty="0" smtClean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sz="4200" dirty="0" err="1" smtClean="0">
                <a:solidFill>
                  <a:schemeClr val="tx1"/>
                </a:solidFill>
              </a:rPr>
              <a:t>Datele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>
                <a:solidFill>
                  <a:schemeClr val="tx1"/>
                </a:solidFill>
              </a:rPr>
              <a:t>de </a:t>
            </a:r>
            <a:r>
              <a:rPr lang="en-US" sz="4200" dirty="0" err="1">
                <a:solidFill>
                  <a:schemeClr val="tx1"/>
                </a:solidFill>
              </a:rPr>
              <a:t>identificare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obligatorii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trebuie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confirmate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prin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b="1" dirty="0">
                <a:solidFill>
                  <a:schemeClr val="tx1"/>
                </a:solidFill>
              </a:rPr>
              <a:t>minim 2 date de </a:t>
            </a:r>
            <a:r>
              <a:rPr lang="en-US" sz="4200" b="1" dirty="0" err="1">
                <a:solidFill>
                  <a:schemeClr val="tx1"/>
                </a:solidFill>
              </a:rPr>
              <a:t>identificare</a:t>
            </a:r>
            <a:r>
              <a:rPr lang="en-US" sz="4200" dirty="0">
                <a:solidFill>
                  <a:schemeClr val="tx1"/>
                </a:solidFill>
              </a:rPr>
              <a:t>: </a:t>
            </a:r>
            <a:r>
              <a:rPr lang="en-US" sz="4200" dirty="0" err="1">
                <a:solidFill>
                  <a:schemeClr val="tx1"/>
                </a:solidFill>
              </a:rPr>
              <a:t>nume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ro-RO" sz="4200" dirty="0">
                <a:solidFill>
                  <a:schemeClr val="tx1"/>
                </a:solidFill>
              </a:rPr>
              <a:t>ș</a:t>
            </a:r>
            <a:r>
              <a:rPr lang="en-US" sz="4200" dirty="0" err="1">
                <a:solidFill>
                  <a:schemeClr val="tx1"/>
                </a:solidFill>
              </a:rPr>
              <a:t>i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prenume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complet</a:t>
            </a:r>
            <a:r>
              <a:rPr lang="en-US" sz="4200" dirty="0">
                <a:solidFill>
                  <a:schemeClr val="tx1"/>
                </a:solidFill>
              </a:rPr>
              <a:t> al </a:t>
            </a:r>
            <a:r>
              <a:rPr lang="en-US" sz="4200" dirty="0" err="1">
                <a:solidFill>
                  <a:schemeClr val="tx1"/>
                </a:solidFill>
              </a:rPr>
              <a:t>pacientului</a:t>
            </a:r>
            <a:r>
              <a:rPr lang="en-US" sz="4200" dirty="0">
                <a:solidFill>
                  <a:schemeClr val="tx1"/>
                </a:solidFill>
              </a:rPr>
              <a:t>, num</a:t>
            </a:r>
            <a:r>
              <a:rPr lang="ro-RO" sz="4200" dirty="0">
                <a:solidFill>
                  <a:schemeClr val="tx1"/>
                </a:solidFill>
              </a:rPr>
              <a:t>ă</a:t>
            </a:r>
            <a:r>
              <a:rPr lang="en-US" sz="4200" dirty="0" err="1">
                <a:solidFill>
                  <a:schemeClr val="tx1"/>
                </a:solidFill>
              </a:rPr>
              <a:t>rul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foii</a:t>
            </a:r>
            <a:r>
              <a:rPr lang="en-US" sz="4200" dirty="0">
                <a:solidFill>
                  <a:schemeClr val="tx1"/>
                </a:solidFill>
              </a:rPr>
              <a:t> de </a:t>
            </a:r>
            <a:r>
              <a:rPr lang="en-US" sz="4200" dirty="0" err="1">
                <a:solidFill>
                  <a:schemeClr val="tx1"/>
                </a:solidFill>
              </a:rPr>
              <a:t>observa</a:t>
            </a:r>
            <a:r>
              <a:rPr lang="ro-RO" sz="4200" dirty="0">
                <a:solidFill>
                  <a:schemeClr val="tx1"/>
                </a:solidFill>
              </a:rPr>
              <a:t>ț</a:t>
            </a:r>
            <a:r>
              <a:rPr lang="en-US" sz="4200" dirty="0" err="1">
                <a:solidFill>
                  <a:schemeClr val="tx1"/>
                </a:solidFill>
              </a:rPr>
              <a:t>ie</a:t>
            </a:r>
            <a:r>
              <a:rPr lang="en-US" sz="4200" dirty="0">
                <a:solidFill>
                  <a:schemeClr val="tx1"/>
                </a:solidFill>
              </a:rPr>
              <a:t>, data </a:t>
            </a:r>
            <a:r>
              <a:rPr lang="en-US" sz="4200" dirty="0" err="1">
                <a:solidFill>
                  <a:schemeClr val="tx1"/>
                </a:solidFill>
              </a:rPr>
              <a:t>na</a:t>
            </a:r>
            <a:r>
              <a:rPr lang="ro-RO" sz="4200" dirty="0">
                <a:solidFill>
                  <a:schemeClr val="tx1"/>
                </a:solidFill>
              </a:rPr>
              <a:t>ș</a:t>
            </a:r>
            <a:r>
              <a:rPr lang="en-US" sz="4200" dirty="0" err="1">
                <a:solidFill>
                  <a:schemeClr val="tx1"/>
                </a:solidFill>
              </a:rPr>
              <a:t>terii</a:t>
            </a:r>
            <a:r>
              <a:rPr lang="en-US" sz="4200" dirty="0">
                <a:solidFill>
                  <a:schemeClr val="tx1"/>
                </a:solidFill>
              </a:rPr>
              <a:t>, </a:t>
            </a:r>
            <a:r>
              <a:rPr lang="en-US" sz="4200" dirty="0" smtClean="0">
                <a:solidFill>
                  <a:schemeClr val="tx1"/>
                </a:solidFill>
              </a:rPr>
              <a:t>etc</a:t>
            </a:r>
            <a:r>
              <a:rPr lang="en-US" sz="4200" dirty="0">
                <a:solidFill>
                  <a:schemeClr val="tx1"/>
                </a:solidFill>
              </a:rPr>
              <a:t>. </a:t>
            </a:r>
            <a:endParaRPr lang="ro-RO" sz="4200" dirty="0" smtClean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sz="4200" b="1" dirty="0" smtClean="0">
                <a:solidFill>
                  <a:schemeClr val="tx1"/>
                </a:solidFill>
              </a:rPr>
              <a:t>Nu </a:t>
            </a:r>
            <a:r>
              <a:rPr lang="en-US" sz="4200" b="1" dirty="0">
                <a:solidFill>
                  <a:schemeClr val="tx1"/>
                </a:solidFill>
              </a:rPr>
              <a:t>se </a:t>
            </a:r>
            <a:r>
              <a:rPr lang="en-US" sz="4200" b="1" dirty="0" err="1">
                <a:solidFill>
                  <a:schemeClr val="tx1"/>
                </a:solidFill>
              </a:rPr>
              <a:t>recomand</a:t>
            </a:r>
            <a:r>
              <a:rPr lang="ro-RO" sz="4200" b="1" dirty="0">
                <a:solidFill>
                  <a:schemeClr val="tx1"/>
                </a:solidFill>
              </a:rPr>
              <a:t>ă</a:t>
            </a:r>
            <a:r>
              <a:rPr lang="en-US" sz="4200" b="1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utilizarea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ro-RO" sz="4200" dirty="0" smtClean="0"/>
              <a:t>IDNP</a:t>
            </a:r>
            <a:r>
              <a:rPr lang="en-US" sz="4200" dirty="0" smtClean="0"/>
              <a:t> </a:t>
            </a:r>
            <a:r>
              <a:rPr lang="en-US" sz="4200" dirty="0" err="1" smtClean="0"/>
              <a:t>sau</a:t>
            </a:r>
            <a:r>
              <a:rPr lang="en-US" sz="4200" dirty="0" smtClean="0"/>
              <a:t> </a:t>
            </a:r>
            <a:r>
              <a:rPr lang="en-US" sz="4200" dirty="0" err="1" smtClean="0"/>
              <a:t>seriei</a:t>
            </a:r>
            <a:r>
              <a:rPr lang="en-US" sz="4200" dirty="0" smtClean="0"/>
              <a:t> </a:t>
            </a:r>
            <a:r>
              <a:rPr lang="ro-RO" sz="4200" dirty="0" smtClean="0"/>
              <a:t>buletinului</a:t>
            </a:r>
            <a:r>
              <a:rPr lang="en-US" sz="4200" dirty="0" smtClean="0"/>
              <a:t> de </a:t>
            </a:r>
            <a:r>
              <a:rPr lang="en-US" sz="4200" dirty="0" err="1" smtClean="0"/>
              <a:t>identitate</a:t>
            </a:r>
            <a:r>
              <a:rPr lang="en-US" sz="4200" dirty="0" smtClean="0"/>
              <a:t> </a:t>
            </a:r>
            <a:r>
              <a:rPr lang="en-US" sz="4200" dirty="0" smtClean="0">
                <a:solidFill>
                  <a:schemeClr val="tx1"/>
                </a:solidFill>
              </a:rPr>
              <a:t>(</a:t>
            </a:r>
            <a:r>
              <a:rPr lang="en-US" sz="4200" dirty="0">
                <a:solidFill>
                  <a:schemeClr val="tx1"/>
                </a:solidFill>
              </a:rPr>
              <a:t>nu to</a:t>
            </a:r>
            <a:r>
              <a:rPr lang="ro-RO" sz="4200" dirty="0">
                <a:solidFill>
                  <a:schemeClr val="tx1"/>
                </a:solidFill>
              </a:rPr>
              <a:t>ț</a:t>
            </a:r>
            <a:r>
              <a:rPr lang="en-US" sz="4200" dirty="0" err="1">
                <a:solidFill>
                  <a:schemeClr val="tx1"/>
                </a:solidFill>
              </a:rPr>
              <a:t>i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pacien</a:t>
            </a:r>
            <a:r>
              <a:rPr lang="ro-RO" sz="4200" dirty="0">
                <a:solidFill>
                  <a:schemeClr val="tx1"/>
                </a:solidFill>
              </a:rPr>
              <a:t>ți</a:t>
            </a:r>
            <a:r>
              <a:rPr lang="en-US" sz="4200" dirty="0" err="1">
                <a:solidFill>
                  <a:schemeClr val="tx1"/>
                </a:solidFill>
              </a:rPr>
              <a:t>i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i</a:t>
            </a:r>
            <a:r>
              <a:rPr lang="ro-RO" sz="4200" dirty="0">
                <a:solidFill>
                  <a:schemeClr val="tx1"/>
                </a:solidFill>
              </a:rPr>
              <a:t>ș</a:t>
            </a:r>
            <a:r>
              <a:rPr lang="en-US" sz="4200" dirty="0" err="1">
                <a:solidFill>
                  <a:schemeClr val="tx1"/>
                </a:solidFill>
              </a:rPr>
              <a:t>i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cunosc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aceste</a:t>
            </a:r>
            <a:r>
              <a:rPr lang="en-US" sz="4200" dirty="0">
                <a:solidFill>
                  <a:schemeClr val="tx1"/>
                </a:solidFill>
              </a:rPr>
              <a:t> date</a:t>
            </a:r>
            <a:r>
              <a:rPr lang="en-US" sz="4200" dirty="0" smtClean="0">
                <a:solidFill>
                  <a:schemeClr val="tx1"/>
                </a:solidFill>
              </a:rPr>
              <a:t>).</a:t>
            </a:r>
            <a:endParaRPr lang="ro-RO" sz="4200" dirty="0" smtClean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sz="4200" dirty="0" smtClean="0">
                <a:solidFill>
                  <a:schemeClr val="tx1"/>
                </a:solidFill>
              </a:rPr>
              <a:t>O </a:t>
            </a:r>
            <a:r>
              <a:rPr lang="en-US" sz="4200" dirty="0" err="1">
                <a:solidFill>
                  <a:schemeClr val="tx1"/>
                </a:solidFill>
              </a:rPr>
              <a:t>cauz</a:t>
            </a:r>
            <a:r>
              <a:rPr lang="ro-RO" sz="4200" dirty="0">
                <a:solidFill>
                  <a:schemeClr val="tx1"/>
                </a:solidFill>
              </a:rPr>
              <a:t>ă</a:t>
            </a:r>
            <a:r>
              <a:rPr lang="en-US" sz="4200" dirty="0">
                <a:solidFill>
                  <a:schemeClr val="tx1"/>
                </a:solidFill>
              </a:rPr>
              <a:t> important</a:t>
            </a:r>
            <a:r>
              <a:rPr lang="ro-RO" sz="4200" dirty="0">
                <a:solidFill>
                  <a:schemeClr val="tx1"/>
                </a:solidFill>
              </a:rPr>
              <a:t>ă</a:t>
            </a:r>
            <a:r>
              <a:rPr lang="en-US" sz="4200" dirty="0">
                <a:solidFill>
                  <a:schemeClr val="tx1"/>
                </a:solidFill>
              </a:rPr>
              <a:t> a </a:t>
            </a:r>
            <a:r>
              <a:rPr lang="en-US" sz="4200" dirty="0" err="1">
                <a:solidFill>
                  <a:schemeClr val="tx1"/>
                </a:solidFill>
              </a:rPr>
              <a:t>gener</a:t>
            </a:r>
            <a:r>
              <a:rPr lang="ro-RO" sz="4200" dirty="0">
                <a:solidFill>
                  <a:schemeClr val="tx1"/>
                </a:solidFill>
              </a:rPr>
              <a:t>ă</a:t>
            </a:r>
            <a:r>
              <a:rPr lang="en-US" sz="4200" dirty="0" err="1">
                <a:solidFill>
                  <a:schemeClr val="tx1"/>
                </a:solidFill>
              </a:rPr>
              <a:t>rii</a:t>
            </a:r>
            <a:r>
              <a:rPr lang="en-US" sz="4200" dirty="0">
                <a:solidFill>
                  <a:schemeClr val="tx1"/>
                </a:solidFill>
              </a:rPr>
              <a:t> de </a:t>
            </a:r>
            <a:r>
              <a:rPr lang="en-US" sz="4200" dirty="0" err="1">
                <a:solidFill>
                  <a:schemeClr val="tx1"/>
                </a:solidFill>
              </a:rPr>
              <a:t>incidente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este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b="1" dirty="0" err="1">
                <a:solidFill>
                  <a:schemeClr val="tx1"/>
                </a:solidFill>
              </a:rPr>
              <a:t>tendin</a:t>
            </a:r>
            <a:r>
              <a:rPr lang="ro-RO" sz="4200" b="1" dirty="0">
                <a:solidFill>
                  <a:schemeClr val="tx1"/>
                </a:solidFill>
              </a:rPr>
              <a:t>ț</a:t>
            </a:r>
            <a:r>
              <a:rPr lang="en-US" sz="4200" b="1" dirty="0">
                <a:solidFill>
                  <a:schemeClr val="tx1"/>
                </a:solidFill>
              </a:rPr>
              <a:t>a de a </a:t>
            </a:r>
            <a:r>
              <a:rPr lang="en-US" sz="4200" b="1" dirty="0" err="1">
                <a:solidFill>
                  <a:schemeClr val="tx1"/>
                </a:solidFill>
              </a:rPr>
              <a:t>rezuma</a:t>
            </a:r>
            <a:r>
              <a:rPr lang="en-US" sz="4200" b="1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localizari</a:t>
            </a:r>
            <a:r>
              <a:rPr lang="en-US" sz="4200" dirty="0">
                <a:solidFill>
                  <a:schemeClr val="tx1"/>
                </a:solidFill>
              </a:rPr>
              <a:t>, </a:t>
            </a:r>
            <a:r>
              <a:rPr lang="en-US" sz="4200" dirty="0" err="1">
                <a:solidFill>
                  <a:schemeClr val="tx1"/>
                </a:solidFill>
              </a:rPr>
              <a:t>nume</a:t>
            </a:r>
            <a:r>
              <a:rPr lang="en-US" sz="4200" dirty="0">
                <a:solidFill>
                  <a:schemeClr val="tx1"/>
                </a:solidFill>
              </a:rPr>
              <a:t> incomplete </a:t>
            </a:r>
            <a:r>
              <a:rPr lang="ro-RO" sz="4200" dirty="0">
                <a:solidFill>
                  <a:schemeClr val="tx1"/>
                </a:solidFill>
              </a:rPr>
              <a:t>ș</a:t>
            </a:r>
            <a:r>
              <a:rPr lang="en-US" sz="4200" dirty="0" err="1">
                <a:solidFill>
                  <a:schemeClr val="tx1"/>
                </a:solidFill>
              </a:rPr>
              <a:t>i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caracteristici</a:t>
            </a:r>
            <a:r>
              <a:rPr lang="en-US" sz="4200" dirty="0">
                <a:solidFill>
                  <a:schemeClr val="tx1"/>
                </a:solidFill>
              </a:rPr>
              <a:t> ale </a:t>
            </a:r>
            <a:r>
              <a:rPr lang="en-US" sz="4200" dirty="0" err="1">
                <a:solidFill>
                  <a:schemeClr val="tx1"/>
                </a:solidFill>
              </a:rPr>
              <a:t>pacientului</a:t>
            </a:r>
            <a:r>
              <a:rPr lang="en-US" sz="4200" dirty="0">
                <a:solidFill>
                  <a:schemeClr val="tx1"/>
                </a:solidFill>
              </a:rPr>
              <a:t> (</a:t>
            </a:r>
            <a:r>
              <a:rPr lang="en-US" sz="4200" i="1" dirty="0">
                <a:solidFill>
                  <a:schemeClr val="tx1"/>
                </a:solidFill>
              </a:rPr>
              <a:t>ex. b</a:t>
            </a:r>
            <a:r>
              <a:rPr lang="ro-RO" sz="4200" i="1" dirty="0">
                <a:solidFill>
                  <a:schemeClr val="tx1"/>
                </a:solidFill>
              </a:rPr>
              <a:t>ă</a:t>
            </a:r>
            <a:r>
              <a:rPr lang="en-US" sz="4200" i="1" dirty="0">
                <a:solidFill>
                  <a:schemeClr val="tx1"/>
                </a:solidFill>
              </a:rPr>
              <a:t>tr</a:t>
            </a:r>
            <a:r>
              <a:rPr lang="ro-RO" sz="4200" i="1" dirty="0">
                <a:solidFill>
                  <a:schemeClr val="tx1"/>
                </a:solidFill>
              </a:rPr>
              <a:t>â</a:t>
            </a:r>
            <a:r>
              <a:rPr lang="en-US" sz="4200" i="1" dirty="0" err="1">
                <a:solidFill>
                  <a:schemeClr val="tx1"/>
                </a:solidFill>
              </a:rPr>
              <a:t>nul</a:t>
            </a:r>
            <a:r>
              <a:rPr lang="en-US" sz="4200" i="1" dirty="0">
                <a:solidFill>
                  <a:schemeClr val="tx1"/>
                </a:solidFill>
              </a:rPr>
              <a:t> de la </a:t>
            </a:r>
            <a:r>
              <a:rPr lang="en-US" sz="4200" i="1" dirty="0" err="1">
                <a:solidFill>
                  <a:schemeClr val="tx1"/>
                </a:solidFill>
              </a:rPr>
              <a:t>salonul</a:t>
            </a:r>
            <a:r>
              <a:rPr lang="en-US" sz="4200" i="1" dirty="0">
                <a:solidFill>
                  <a:schemeClr val="tx1"/>
                </a:solidFill>
              </a:rPr>
              <a:t> 5, </a:t>
            </a:r>
            <a:r>
              <a:rPr lang="en-US" sz="4200" i="1" dirty="0" err="1">
                <a:solidFill>
                  <a:schemeClr val="tx1"/>
                </a:solidFill>
              </a:rPr>
              <a:t>patul</a:t>
            </a:r>
            <a:r>
              <a:rPr lang="en-US" sz="4200" i="1" dirty="0">
                <a:solidFill>
                  <a:schemeClr val="tx1"/>
                </a:solidFill>
              </a:rPr>
              <a:t> de la </a:t>
            </a:r>
            <a:r>
              <a:rPr lang="en-US" sz="4200" i="1" dirty="0" err="1">
                <a:solidFill>
                  <a:schemeClr val="tx1"/>
                </a:solidFill>
              </a:rPr>
              <a:t>geam</a:t>
            </a:r>
            <a:r>
              <a:rPr lang="en-US" sz="4200" i="1" dirty="0">
                <a:solidFill>
                  <a:schemeClr val="tx1"/>
                </a:solidFill>
              </a:rPr>
              <a:t>, </a:t>
            </a:r>
            <a:r>
              <a:rPr lang="en-US" sz="4200" i="1" dirty="0" err="1">
                <a:solidFill>
                  <a:schemeClr val="tx1"/>
                </a:solidFill>
              </a:rPr>
              <a:t>pe</a:t>
            </a:r>
            <a:r>
              <a:rPr lang="en-US" sz="4200" i="1" dirty="0">
                <a:solidFill>
                  <a:schemeClr val="tx1"/>
                </a:solidFill>
              </a:rPr>
              <a:t> </a:t>
            </a:r>
            <a:r>
              <a:rPr lang="en-US" sz="4200" i="1" dirty="0" err="1" smtClean="0">
                <a:solidFill>
                  <a:schemeClr val="tx1"/>
                </a:solidFill>
              </a:rPr>
              <a:t>dreapta</a:t>
            </a:r>
            <a:r>
              <a:rPr lang="ro-RO" sz="4200" i="1" dirty="0" smtClean="0">
                <a:solidFill>
                  <a:schemeClr val="tx1"/>
                </a:solidFill>
              </a:rPr>
              <a:t>,</a:t>
            </a:r>
            <a:r>
              <a:rPr lang="en-US" sz="4200" i="1" dirty="0" smtClean="0">
                <a:solidFill>
                  <a:schemeClr val="tx1"/>
                </a:solidFill>
              </a:rPr>
              <a:t> </a:t>
            </a:r>
            <a:r>
              <a:rPr lang="en-US" sz="4200" i="1" dirty="0" err="1">
                <a:solidFill>
                  <a:schemeClr val="tx1"/>
                </a:solidFill>
              </a:rPr>
              <a:t>sau</a:t>
            </a:r>
            <a:r>
              <a:rPr lang="en-US" sz="4200" i="1" dirty="0">
                <a:solidFill>
                  <a:schemeClr val="tx1"/>
                </a:solidFill>
              </a:rPr>
              <a:t> </a:t>
            </a:r>
            <a:r>
              <a:rPr lang="en-US" sz="4200" i="1" dirty="0" err="1">
                <a:solidFill>
                  <a:schemeClr val="tx1"/>
                </a:solidFill>
              </a:rPr>
              <a:t>hipertensivul</a:t>
            </a:r>
            <a:r>
              <a:rPr lang="en-US" sz="4200" i="1" dirty="0">
                <a:solidFill>
                  <a:schemeClr val="tx1"/>
                </a:solidFill>
              </a:rPr>
              <a:t> </a:t>
            </a:r>
            <a:r>
              <a:rPr lang="en-US" sz="4200" i="1" dirty="0" err="1">
                <a:solidFill>
                  <a:schemeClr val="tx1"/>
                </a:solidFill>
              </a:rPr>
              <a:t>internat</a:t>
            </a:r>
            <a:r>
              <a:rPr lang="en-US" sz="4200" i="1" dirty="0">
                <a:solidFill>
                  <a:schemeClr val="tx1"/>
                </a:solidFill>
              </a:rPr>
              <a:t> </a:t>
            </a:r>
            <a:r>
              <a:rPr lang="en-US" sz="4200" i="1" dirty="0" err="1" smtClean="0">
                <a:solidFill>
                  <a:schemeClr val="tx1"/>
                </a:solidFill>
              </a:rPr>
              <a:t>ieri</a:t>
            </a:r>
            <a:r>
              <a:rPr lang="ro-RO" sz="4200" i="1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93F24E-4039-AA1D-7F7A-B0D4C8BC9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81" y="4323806"/>
            <a:ext cx="1032103" cy="2194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151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22F32-94C6-EDE7-E027-47C91B34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71" y="609600"/>
            <a:ext cx="5068388" cy="423672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+mn-lt"/>
              </a:rPr>
              <a:t>IDENTIFICAREA CORECTA A PACIENTULUI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7EF544-E931-B28F-7C43-09D5C29CB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51" y="3004458"/>
            <a:ext cx="6778261" cy="3047350"/>
          </a:xfrm>
        </p:spPr>
        <p:txBody>
          <a:bodyPr>
            <a:normAutofit/>
          </a:bodyPr>
          <a:lstStyle/>
          <a:p>
            <a:pPr algn="just"/>
            <a:r>
              <a:rPr lang="ro-RO" sz="2200" dirty="0" smtClean="0">
                <a:solidFill>
                  <a:schemeClr val="tx1"/>
                </a:solidFill>
              </a:rPr>
              <a:t>U</a:t>
            </a:r>
            <a:r>
              <a:rPr lang="en-US" sz="2200" dirty="0" err="1" smtClean="0">
                <a:solidFill>
                  <a:schemeClr val="tx1"/>
                </a:solidFill>
              </a:rPr>
              <a:t>nele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spitale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utilizeaz</a:t>
            </a:r>
            <a:r>
              <a:rPr lang="ro-RO" sz="2200" dirty="0">
                <a:solidFill>
                  <a:schemeClr val="tx1"/>
                </a:solidFill>
              </a:rPr>
              <a:t>ă </a:t>
            </a:r>
            <a:r>
              <a:rPr lang="en-US" sz="2200" dirty="0" err="1">
                <a:solidFill>
                  <a:schemeClr val="tx1"/>
                </a:solidFill>
              </a:rPr>
              <a:t>br</a:t>
            </a:r>
            <a:r>
              <a:rPr lang="ro-RO" sz="2200" dirty="0" err="1">
                <a:solidFill>
                  <a:schemeClr val="tx1"/>
                </a:solidFill>
              </a:rPr>
              <a:t>ăță</a:t>
            </a:r>
            <a:r>
              <a:rPr lang="en-US" sz="2200" dirty="0">
                <a:solidFill>
                  <a:schemeClr val="tx1"/>
                </a:solidFill>
              </a:rPr>
              <a:t>rile </a:t>
            </a:r>
            <a:r>
              <a:rPr lang="en-US" sz="2200" dirty="0" err="1">
                <a:solidFill>
                  <a:schemeClr val="tx1"/>
                </a:solidFill>
              </a:rPr>
              <a:t>tradi</a:t>
            </a:r>
            <a:r>
              <a:rPr lang="ro-RO" sz="2200" dirty="0">
                <a:solidFill>
                  <a:schemeClr val="tx1"/>
                </a:solidFill>
              </a:rPr>
              <a:t>ț</a:t>
            </a:r>
            <a:r>
              <a:rPr lang="en-US" sz="2200" dirty="0" err="1">
                <a:solidFill>
                  <a:schemeClr val="tx1"/>
                </a:solidFill>
              </a:rPr>
              <a:t>ionale</a:t>
            </a:r>
            <a:r>
              <a:rPr lang="en-US" sz="2200" dirty="0">
                <a:solidFill>
                  <a:schemeClr val="tx1"/>
                </a:solidFill>
              </a:rPr>
              <a:t> pentru </a:t>
            </a:r>
            <a:r>
              <a:rPr lang="en-US" sz="2200" dirty="0" err="1">
                <a:solidFill>
                  <a:schemeClr val="tx1"/>
                </a:solidFill>
              </a:rPr>
              <a:t>identificarea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pacientului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spitalizat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o-RO" sz="2200" b="1" dirty="0">
                <a:solidFill>
                  <a:schemeClr val="tx1"/>
                </a:solidFill>
              </a:rPr>
              <a:t>î</a:t>
            </a:r>
            <a:r>
              <a:rPr lang="en-US" sz="2200" b="1" dirty="0" err="1">
                <a:solidFill>
                  <a:schemeClr val="tx1"/>
                </a:solidFill>
              </a:rPr>
              <a:t>nscrierea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datelor</a:t>
            </a:r>
            <a:r>
              <a:rPr lang="en-US" sz="2200" b="1" dirty="0">
                <a:solidFill>
                  <a:schemeClr val="tx1"/>
                </a:solidFill>
              </a:rPr>
              <a:t> de </a:t>
            </a:r>
            <a:r>
              <a:rPr lang="en-US" sz="2200" b="1" dirty="0" err="1">
                <a:solidFill>
                  <a:schemeClr val="tx1"/>
                </a:solidFill>
              </a:rPr>
              <a:t>identificare</a:t>
            </a:r>
            <a:r>
              <a:rPr lang="en-US" sz="2200" b="1" dirty="0">
                <a:solidFill>
                  <a:schemeClr val="tx1"/>
                </a:solidFill>
              </a:rPr>
              <a:t> pe o bra</a:t>
            </a:r>
            <a:r>
              <a:rPr lang="ro-RO" sz="2200" b="1" dirty="0">
                <a:solidFill>
                  <a:schemeClr val="tx1"/>
                </a:solidFill>
              </a:rPr>
              <a:t>ț</a:t>
            </a:r>
            <a:r>
              <a:rPr lang="en-US" sz="2200" b="1" dirty="0" err="1">
                <a:solidFill>
                  <a:schemeClr val="tx1"/>
                </a:solidFill>
              </a:rPr>
              <a:t>ar</a:t>
            </a:r>
            <a:r>
              <a:rPr lang="ro-RO" sz="2200" b="1" dirty="0" smtClean="0">
                <a:solidFill>
                  <a:schemeClr val="tx1"/>
                </a:solidFill>
              </a:rPr>
              <a:t>ă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ro-RO" sz="2200" dirty="0" smtClean="0">
              <a:solidFill>
                <a:schemeClr val="tx1"/>
              </a:solidFill>
            </a:endParaRPr>
          </a:p>
          <a:p>
            <a:pPr algn="just"/>
            <a:endParaRPr lang="ro-RO" sz="2200" dirty="0" smtClean="0">
              <a:solidFill>
                <a:schemeClr val="tx1"/>
              </a:solidFill>
            </a:endParaRPr>
          </a:p>
          <a:p>
            <a:pPr algn="just"/>
            <a:r>
              <a:rPr lang="ro-RO" sz="2200" dirty="0" smtClean="0">
                <a:solidFill>
                  <a:schemeClr val="tx1"/>
                </a:solidFill>
              </a:rPr>
              <a:t>A</a:t>
            </a:r>
            <a:r>
              <a:rPr lang="en-US" sz="2200" dirty="0" err="1" smtClean="0">
                <a:solidFill>
                  <a:schemeClr val="tx1"/>
                </a:solidFill>
              </a:rPr>
              <a:t>lte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spitale</a:t>
            </a:r>
            <a:r>
              <a:rPr lang="en-US" sz="2200" dirty="0">
                <a:solidFill>
                  <a:schemeClr val="tx1"/>
                </a:solidFill>
              </a:rPr>
              <a:t> au </a:t>
            </a:r>
            <a:r>
              <a:rPr lang="en-US" sz="2200" dirty="0" err="1">
                <a:solidFill>
                  <a:schemeClr val="tx1"/>
                </a:solidFill>
              </a:rPr>
              <a:t>implementat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codul</a:t>
            </a:r>
            <a:r>
              <a:rPr lang="en-US" sz="2200" b="1" dirty="0">
                <a:solidFill>
                  <a:schemeClr val="tx1"/>
                </a:solidFill>
              </a:rPr>
              <a:t> de bare</a:t>
            </a:r>
            <a:r>
              <a:rPr lang="en-US" sz="2200" dirty="0">
                <a:solidFill>
                  <a:schemeClr val="tx1"/>
                </a:solidFill>
              </a:rPr>
              <a:t>, care </a:t>
            </a:r>
            <a:r>
              <a:rPr lang="en-US" sz="2200" dirty="0" err="1">
                <a:solidFill>
                  <a:schemeClr val="tx1"/>
                </a:solidFill>
              </a:rPr>
              <a:t>este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descifrat</a:t>
            </a:r>
            <a:r>
              <a:rPr lang="en-US" sz="2200" dirty="0">
                <a:solidFill>
                  <a:schemeClr val="tx1"/>
                </a:solidFill>
              </a:rPr>
              <a:t> de un </a:t>
            </a:r>
            <a:r>
              <a:rPr lang="en-US" sz="2200" dirty="0" err="1">
                <a:solidFill>
                  <a:schemeClr val="tx1"/>
                </a:solidFill>
              </a:rPr>
              <a:t>cititor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smtClean="0">
                <a:solidFill>
                  <a:schemeClr val="tx1"/>
                </a:solidFill>
              </a:rPr>
              <a:t>bare</a:t>
            </a:r>
            <a:r>
              <a:rPr lang="ro-RO" sz="2200" dirty="0" smtClean="0">
                <a:solidFill>
                  <a:schemeClr val="tx1"/>
                </a:solidFill>
              </a:rPr>
              <a:t>: </a:t>
            </a:r>
          </a:p>
          <a:p>
            <a:pPr marL="45720" indent="0" algn="just">
              <a:buNone/>
            </a:pPr>
            <a:r>
              <a:rPr lang="ro-RO" sz="22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ro-RO" sz="2200" dirty="0" smtClean="0">
                <a:solidFill>
                  <a:schemeClr val="tx1"/>
                </a:solidFill>
                <a:sym typeface="Symbol" panose="05050102010706020507" pitchFamily="18" charset="2"/>
              </a:rPr>
              <a:t>    </a:t>
            </a:r>
            <a:r>
              <a:rPr lang="en-US" sz="2200" dirty="0" smtClean="0">
                <a:solidFill>
                  <a:schemeClr val="tx1"/>
                </a:solidFill>
              </a:rPr>
              <a:t>se </a:t>
            </a:r>
            <a:r>
              <a:rPr lang="en-US" sz="2200" dirty="0" err="1">
                <a:solidFill>
                  <a:schemeClr val="tx1"/>
                </a:solidFill>
              </a:rPr>
              <a:t>limiteaz</a:t>
            </a:r>
            <a:r>
              <a:rPr lang="ro-RO" sz="2200" dirty="0">
                <a:solidFill>
                  <a:schemeClr val="tx1"/>
                </a:solidFill>
              </a:rPr>
              <a:t>ă</a:t>
            </a:r>
            <a:r>
              <a:rPr lang="en-US" sz="2200" dirty="0">
                <a:solidFill>
                  <a:schemeClr val="tx1"/>
                </a:solidFill>
              </a:rPr>
              <a:t> la maxim </a:t>
            </a:r>
            <a:r>
              <a:rPr lang="en-US" sz="2200" dirty="0" err="1">
                <a:solidFill>
                  <a:schemeClr val="tx1"/>
                </a:solidFill>
              </a:rPr>
              <a:t>erorile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 smtClean="0">
                <a:solidFill>
                  <a:schemeClr val="tx1"/>
                </a:solidFill>
              </a:rPr>
              <a:t>identificare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endParaRPr lang="ro-RO" sz="22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o-RO" sz="2200" dirty="0" smtClean="0">
                <a:solidFill>
                  <a:schemeClr val="tx1"/>
                </a:solidFill>
              </a:rPr>
              <a:t>   </a:t>
            </a:r>
            <a:r>
              <a:rPr lang="ro-RO" sz="2200" dirty="0" smtClean="0">
                <a:solidFill>
                  <a:schemeClr val="tx1"/>
                </a:solidFill>
                <a:sym typeface="Symbol" panose="05050102010706020507" pitchFamily="18" charset="2"/>
              </a:rPr>
              <a:t> se </a:t>
            </a:r>
            <a:r>
              <a:rPr lang="en-US" sz="2200" dirty="0" smtClean="0">
                <a:solidFill>
                  <a:schemeClr val="tx1"/>
                </a:solidFill>
              </a:rPr>
              <a:t>u</a:t>
            </a:r>
            <a:r>
              <a:rPr lang="ro-RO" sz="2200" dirty="0">
                <a:solidFill>
                  <a:schemeClr val="tx1"/>
                </a:solidFill>
              </a:rPr>
              <a:t>ș</a:t>
            </a:r>
            <a:r>
              <a:rPr lang="en-US" sz="2200" dirty="0" err="1">
                <a:solidFill>
                  <a:schemeClr val="tx1"/>
                </a:solidFill>
              </a:rPr>
              <a:t>ureaz</a:t>
            </a:r>
            <a:r>
              <a:rPr lang="ro-RO" sz="2200" dirty="0">
                <a:solidFill>
                  <a:schemeClr val="tx1"/>
                </a:solidFill>
              </a:rPr>
              <a:t>ă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munca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asistentului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medical</a:t>
            </a:r>
            <a:r>
              <a:rPr lang="ro-RO" sz="2200" dirty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3F7252-E5C7-87CB-681E-1BB5CAAD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540" y="423591"/>
            <a:ext cx="1997392" cy="1997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AEA990-8DF1-C6A1-99C7-0FA3F43D3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189" y="423590"/>
            <a:ext cx="4024971" cy="1997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A8737C-0C0D-8DE7-8853-EC5E615A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4082143" cy="135636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+mn-lt"/>
              </a:rPr>
              <a:t>Codul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de bare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4228D98-558D-CADC-EFC9-FE5EC265C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760" y="4423542"/>
            <a:ext cx="1133955" cy="1511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6B9A2E-8CBA-41A4-EC34-840934786524}"/>
              </a:ext>
            </a:extLst>
          </p:cNvPr>
          <p:cNvSpPr txBox="1"/>
          <p:nvPr/>
        </p:nvSpPr>
        <p:spPr>
          <a:xfrm>
            <a:off x="387458" y="2123382"/>
            <a:ext cx="4955254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codului</a:t>
            </a:r>
            <a:r>
              <a:rPr lang="en-US" dirty="0"/>
              <a:t> de bare </a:t>
            </a:r>
            <a:r>
              <a:rPr lang="en-US" b="1" dirty="0"/>
              <a:t>nu se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inscrip</a:t>
            </a:r>
            <a:r>
              <a:rPr lang="ro-RO" b="1" dirty="0"/>
              <a:t>ț</a:t>
            </a:r>
            <a:r>
              <a:rPr lang="en-US" b="1" dirty="0" err="1"/>
              <a:t>ioneaz</a:t>
            </a:r>
            <a:r>
              <a:rPr lang="ro-RO" b="1" dirty="0"/>
              <a:t>ă</a:t>
            </a:r>
            <a:r>
              <a:rPr lang="en-US" b="1" dirty="0"/>
              <a:t> </a:t>
            </a:r>
            <a:r>
              <a:rPr lang="en-US" b="1" dirty="0" err="1"/>
              <a:t>eprubetele</a:t>
            </a:r>
            <a:r>
              <a:rPr lang="en-US" b="1" dirty="0"/>
              <a:t> manual</a:t>
            </a:r>
            <a:r>
              <a:rPr lang="en-US" dirty="0"/>
              <a:t>, de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scris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lizibil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solu</a:t>
            </a:r>
            <a:r>
              <a:rPr lang="ro-RO" dirty="0"/>
              <a:t>ț</a:t>
            </a:r>
            <a:r>
              <a:rPr lang="en-US" dirty="0" err="1"/>
              <a:t>iile</a:t>
            </a:r>
            <a:r>
              <a:rPr lang="en-US" dirty="0"/>
              <a:t> de </a:t>
            </a:r>
            <a:r>
              <a:rPr lang="en-US" dirty="0" err="1"/>
              <a:t>dezinfec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sterg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 smtClean="0"/>
              <a:t>scris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ne </a:t>
            </a:r>
            <a:r>
              <a:rPr lang="en-US" b="1" dirty="0" err="1" smtClean="0"/>
              <a:t>propunem</a:t>
            </a:r>
            <a:r>
              <a:rPr lang="en-US" b="1" dirty="0" smtClean="0"/>
              <a:t> de a </a:t>
            </a:r>
            <a:r>
              <a:rPr lang="en-US" b="1" dirty="0" err="1" smtClean="0"/>
              <a:t>implimenta</a:t>
            </a:r>
            <a:r>
              <a:rPr lang="en-US" b="1" dirty="0" smtClean="0"/>
              <a:t> </a:t>
            </a:r>
            <a:r>
              <a:rPr lang="ro-RO" b="1" dirty="0" smtClean="0"/>
              <a:t>în instituția noastră 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D42177-9B5F-6084-D02A-41C1DED19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79" y="316932"/>
            <a:ext cx="2177143" cy="3558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1E8FA0-4A6E-DDD7-6C08-8D1D85C2A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19" y="4273813"/>
            <a:ext cx="2956372" cy="181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CE1DF86-86B7-A9E8-5365-F4831AE7E7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8243" y="1689385"/>
            <a:ext cx="2386148" cy="178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7B4562-7DB9-3F7B-4358-409DDE388B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46998" y="3817956"/>
            <a:ext cx="2956372" cy="2723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4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235D35-F2B3-36F4-A884-5815381E1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899" y="5248108"/>
            <a:ext cx="1917383" cy="1555467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470955160"/>
              </p:ext>
            </p:extLst>
          </p:nvPr>
        </p:nvGraphicFramePr>
        <p:xfrm>
          <a:off x="396240" y="339853"/>
          <a:ext cx="105359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41400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7348891"/>
              </p:ext>
            </p:extLst>
          </p:nvPr>
        </p:nvGraphicFramePr>
        <p:xfrm>
          <a:off x="574213" y="228860"/>
          <a:ext cx="11405977" cy="471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736B38-6C0A-F04B-366D-4E01063F7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631" y="5207135"/>
            <a:ext cx="1861768" cy="1537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8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1410</Words>
  <Application>Microsoft Office PowerPoint</Application>
  <PresentationFormat>Particularizare</PresentationFormat>
  <Paragraphs>130</Paragraphs>
  <Slides>22</Slides>
  <Notes>7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23" baseType="lpstr">
      <vt:lpstr>Тема Office</vt:lpstr>
      <vt:lpstr>OBIECTIVELE SIGURANȚEI PACIENTULUI </vt:lpstr>
      <vt:lpstr>Vorbește deschis despre siguranța pacientului! </vt:lpstr>
      <vt:lpstr>Responsabilitate și prevenirea Erorilor în Sănătate </vt:lpstr>
      <vt:lpstr>Diapozitivul 4</vt:lpstr>
      <vt:lpstr>  OBIECTIV 1 : IDENTIFICAREA CORECTA A PACIENTULUI</vt:lpstr>
      <vt:lpstr>IDENTIFICAREA CORECTA A PACIENTULUI</vt:lpstr>
      <vt:lpstr>Codul de bare</vt:lpstr>
      <vt:lpstr>Diapozitivul 8</vt:lpstr>
      <vt:lpstr>Diapozitivul 9</vt:lpstr>
      <vt:lpstr> OBIECTIV 2 : COMUNICAREA EFICIENTĂ</vt:lpstr>
      <vt:lpstr>PREVENIREA ERORILOR DE MEDICAȚIE</vt:lpstr>
      <vt:lpstr>PREVENIREA ERORILOR DE MEDICAȚIE</vt:lpstr>
      <vt:lpstr>Înainte de fiecare administrare se verifică: </vt:lpstr>
      <vt:lpstr>Diapozitivul 14</vt:lpstr>
      <vt:lpstr>Cei „4 EU” </vt:lpstr>
      <vt:lpstr>Diapozitivul 16</vt:lpstr>
      <vt:lpstr>Diapozitivul 17</vt:lpstr>
      <vt:lpstr>OBIECTIV 4 : Chirurgia corectă în locul corect, pacientului corect</vt:lpstr>
      <vt:lpstr>OBIECTIV 5: Reducerea numărului de infecții asociate actului medical</vt:lpstr>
      <vt:lpstr>OBIECTIV 6:Reducerea riscului de leziuni datorate căderilor </vt:lpstr>
      <vt:lpstr>Diapozitivul 21</vt:lpstr>
      <vt:lpstr>Diapozitivul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ucer</dc:creator>
  <cp:lastModifiedBy>Ludmila</cp:lastModifiedBy>
  <cp:revision>128</cp:revision>
  <dcterms:created xsi:type="dcterms:W3CDTF">2018-11-27T16:02:14Z</dcterms:created>
  <dcterms:modified xsi:type="dcterms:W3CDTF">2023-09-20T08:41:53Z</dcterms:modified>
</cp:coreProperties>
</file>